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36" r:id="rId1"/>
  </p:sldMasterIdLst>
  <p:notesMasterIdLst>
    <p:notesMasterId r:id="rId21"/>
  </p:notesMasterIdLst>
  <p:handoutMasterIdLst>
    <p:handoutMasterId r:id="rId22"/>
  </p:handoutMasterIdLst>
  <p:sldIdLst>
    <p:sldId id="470" r:id="rId2"/>
    <p:sldId id="472" r:id="rId3"/>
    <p:sldId id="496" r:id="rId4"/>
    <p:sldId id="487" r:id="rId5"/>
    <p:sldId id="485" r:id="rId6"/>
    <p:sldId id="473" r:id="rId7"/>
    <p:sldId id="498" r:id="rId8"/>
    <p:sldId id="480" r:id="rId9"/>
    <p:sldId id="476" r:id="rId10"/>
    <p:sldId id="474" r:id="rId11"/>
    <p:sldId id="501" r:id="rId12"/>
    <p:sldId id="502" r:id="rId13"/>
    <p:sldId id="503" r:id="rId14"/>
    <p:sldId id="504" r:id="rId15"/>
    <p:sldId id="505" r:id="rId16"/>
    <p:sldId id="506" r:id="rId17"/>
    <p:sldId id="507" r:id="rId18"/>
    <p:sldId id="500" r:id="rId19"/>
    <p:sldId id="495" r:id="rId20"/>
  </p:sldIdLst>
  <p:sldSz cx="18288000" cy="10287000"/>
  <p:notesSz cx="6797675" cy="9926638"/>
  <p:embeddedFontLst>
    <p:embeddedFont>
      <p:font typeface="Wingdings 3" panose="05040102010807070707" pitchFamily="18" charset="2"/>
      <p:regular r:id="rId23"/>
    </p:embeddedFont>
    <p:embeddedFont>
      <p:font typeface="Roboto" panose="020B0604020202020204" charset="0"/>
      <p:regular r:id="rId24"/>
      <p:bold r:id="rId25"/>
      <p:italic r:id="rId26"/>
      <p:boldItalic r:id="rId27"/>
    </p:embeddedFont>
    <p:embeddedFont>
      <p:font typeface="Century Gothic" panose="020B0502020202020204" pitchFamily="3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4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8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7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71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76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98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01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25C5B0-F70D-44AB-AA45-62FC6DDC7ECD}">
          <p14:sldIdLst/>
        </p14:section>
        <p14:section name="Untitled Section" id="{3E046753-5512-423B-9721-6D3C6CA428A6}">
          <p14:sldIdLst>
            <p14:sldId id="470"/>
            <p14:sldId id="472"/>
            <p14:sldId id="496"/>
            <p14:sldId id="487"/>
            <p14:sldId id="485"/>
            <p14:sldId id="473"/>
            <p14:sldId id="498"/>
            <p14:sldId id="480"/>
            <p14:sldId id="476"/>
            <p14:sldId id="474"/>
            <p14:sldId id="501"/>
            <p14:sldId id="502"/>
            <p14:sldId id="503"/>
            <p14:sldId id="504"/>
            <p14:sldId id="505"/>
            <p14:sldId id="506"/>
            <p14:sldId id="507"/>
            <p14:sldId id="500"/>
            <p14:sldId id="495"/>
          </p14:sldIdLst>
        </p14:section>
        <p14:section name="Untitled Section" id="{FD1747F9-60F2-493A-A727-A0A701EE3DE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D777E9-45D9-4316-A72D-8A5DFD067E20}" v="82" dt="2022-11-07T10:13:39.884"/>
    <p1510:client id="{3D4C16B7-7999-4623-B36E-6C2465B08509}" v="77" dt="2022-11-07T07:47:39.603"/>
    <p1510:client id="{3EA405B3-C437-4D1A-9FD4-F0B1A37E1FF1}" v="7" dt="2022-11-07T09:46:17.702"/>
    <p1510:client id="{70FAB283-5518-43CE-8161-DB762B9C617B}" v="4" dt="2022-11-04T14:04:40.314"/>
    <p1510:client id="{85BA1DF9-79EF-4B17-A82D-83ACC5208DA2}" v="10" dt="2022-11-07T07:52:48.092"/>
    <p1510:client id="{930FD608-85F0-4CBA-9D61-A07FA10E8296}" v="270" dt="2022-11-04T14:47:15.628"/>
    <p1510:client id="{95D7BC97-8057-482B-B913-BACCC769C1FC}" v="374" dt="2022-11-07T07:42:36.523"/>
    <p1510:client id="{9D4AB45E-A265-4B20-B6BD-99AC8190EBF2}" v="721" dt="2022-11-07T13:29:52.645"/>
    <p1510:client id="{A7353285-91D8-484D-B025-04E14A047D5A}" v="165" dt="2022-11-07T07:54:41.373"/>
    <p1510:client id="{C174F424-1298-4164-BD95-4BDD98A4C72E}" v="258" dt="2022-11-07T10:01:32.317"/>
    <p1510:client id="{E11B9885-4424-4B0B-8CC0-4B0D7AE9381F}" v="25" dt="2022-11-07T08:12:00.515"/>
    <p1510:client id="{FB65A194-F6CA-433B-A2EB-3AC793F35F44}" v="1223" dt="2022-11-04T15:01:31.1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70" autoAdjust="0"/>
  </p:normalViewPr>
  <p:slideViewPr>
    <p:cSldViewPr snapToGrid="0">
      <p:cViewPr varScale="1">
        <p:scale>
          <a:sx n="74" d="100"/>
          <a:sy n="74" d="100"/>
        </p:scale>
        <p:origin x="53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7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178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providerId="Windows Live" clId="Web-{C174F424-1298-4164-BD95-4BDD98A4C72E}"/>
    <pc:docChg chg="addSld delSld modSld">
      <pc:chgData name="Guest User" userId="" providerId="Windows Live" clId="Web-{C174F424-1298-4164-BD95-4BDD98A4C72E}" dt="2022-11-07T10:01:32.317" v="167" actId="14100"/>
      <pc:docMkLst>
        <pc:docMk/>
      </pc:docMkLst>
      <pc:sldChg chg="modSp">
        <pc:chgData name="Guest User" userId="" providerId="Windows Live" clId="Web-{C174F424-1298-4164-BD95-4BDD98A4C72E}" dt="2022-11-07T09:44:19.865" v="34" actId="14100"/>
        <pc:sldMkLst>
          <pc:docMk/>
          <pc:sldMk cId="0" sldId="301"/>
        </pc:sldMkLst>
        <pc:spChg chg="mod">
          <ac:chgData name="Guest User" userId="" providerId="Windows Live" clId="Web-{C174F424-1298-4164-BD95-4BDD98A4C72E}" dt="2022-11-07T09:44:19.865" v="34" actId="14100"/>
          <ac:spMkLst>
            <pc:docMk/>
            <pc:sldMk cId="0" sldId="301"/>
            <ac:spMk id="19" creationId="{00000000-0000-0000-0000-000000000000}"/>
          </ac:spMkLst>
        </pc:spChg>
        <pc:spChg chg="mod">
          <ac:chgData name="Guest User" userId="" providerId="Windows Live" clId="Web-{C174F424-1298-4164-BD95-4BDD98A4C72E}" dt="2022-11-07T09:40:55.312" v="5" actId="20577"/>
          <ac:spMkLst>
            <pc:docMk/>
            <pc:sldMk cId="0" sldId="301"/>
            <ac:spMk id="24" creationId="{00000000-0000-0000-0000-000000000000}"/>
          </ac:spMkLst>
        </pc:spChg>
        <pc:grpChg chg="mod">
          <ac:chgData name="Guest User" userId="" providerId="Windows Live" clId="Web-{C174F424-1298-4164-BD95-4BDD98A4C72E}" dt="2022-11-07T09:41:44.595" v="26" actId="14100"/>
          <ac:grpSpMkLst>
            <pc:docMk/>
            <pc:sldMk cId="0" sldId="301"/>
            <ac:grpSpMk id="5" creationId="{00000000-0000-0000-0000-000000000000}"/>
          </ac:grpSpMkLst>
        </pc:grpChg>
      </pc:sldChg>
      <pc:sldChg chg="addSp delSp modSp add replId">
        <pc:chgData name="Guest User" userId="" providerId="Windows Live" clId="Web-{C174F424-1298-4164-BD95-4BDD98A4C72E}" dt="2022-11-07T10:01:32.317" v="167" actId="14100"/>
        <pc:sldMkLst>
          <pc:docMk/>
          <pc:sldMk cId="3036917564" sldId="349"/>
        </pc:sldMkLst>
        <pc:spChg chg="mod">
          <ac:chgData name="Guest User" userId="" providerId="Windows Live" clId="Web-{C174F424-1298-4164-BD95-4BDD98A4C72E}" dt="2022-11-07T09:58:49.984" v="148" actId="20577"/>
          <ac:spMkLst>
            <pc:docMk/>
            <pc:sldMk cId="3036917564" sldId="349"/>
            <ac:spMk id="19" creationId="{00000000-0000-0000-0000-000000000000}"/>
          </ac:spMkLst>
        </pc:spChg>
        <pc:spChg chg="mod">
          <ac:chgData name="Guest User" userId="" providerId="Windows Live" clId="Web-{C174F424-1298-4164-BD95-4BDD98A4C72E}" dt="2022-11-07T09:51:40.878" v="48" actId="20577"/>
          <ac:spMkLst>
            <pc:docMk/>
            <pc:sldMk cId="3036917564" sldId="349"/>
            <ac:spMk id="24" creationId="{00000000-0000-0000-0000-000000000000}"/>
          </ac:spMkLst>
        </pc:spChg>
        <pc:grpChg chg="del">
          <ac:chgData name="Guest User" userId="" providerId="Windows Live" clId="Web-{C174F424-1298-4164-BD95-4BDD98A4C72E}" dt="2022-11-07T09:58:58.110" v="149"/>
          <ac:grpSpMkLst>
            <pc:docMk/>
            <pc:sldMk cId="3036917564" sldId="349"/>
            <ac:grpSpMk id="5" creationId="{00000000-0000-0000-0000-000000000000}"/>
          </ac:grpSpMkLst>
        </pc:grpChg>
        <pc:picChg chg="add mod">
          <ac:chgData name="Guest User" userId="" providerId="Windows Live" clId="Web-{C174F424-1298-4164-BD95-4BDD98A4C72E}" dt="2022-11-07T09:51:06.393" v="42" actId="1076"/>
          <ac:picMkLst>
            <pc:docMk/>
            <pc:sldMk cId="3036917564" sldId="349"/>
            <ac:picMk id="14" creationId="{6CCB5818-F479-2D0E-498D-FD45DF686207}"/>
          </ac:picMkLst>
        </pc:picChg>
        <pc:picChg chg="del">
          <ac:chgData name="Guest User" userId="" providerId="Windows Live" clId="Web-{C174F424-1298-4164-BD95-4BDD98A4C72E}" dt="2022-11-07T09:49:05.686" v="40"/>
          <ac:picMkLst>
            <pc:docMk/>
            <pc:sldMk cId="3036917564" sldId="349"/>
            <ac:picMk id="23" creationId="{CAEEB724-CA89-4468-286A-99A8AE3B27A9}"/>
          </ac:picMkLst>
        </pc:picChg>
        <pc:picChg chg="add del mod">
          <ac:chgData name="Guest User" userId="" providerId="Windows Live" clId="Web-{C174F424-1298-4164-BD95-4BDD98A4C72E}" dt="2022-11-07T10:00:24.347" v="160"/>
          <ac:picMkLst>
            <pc:docMk/>
            <pc:sldMk cId="3036917564" sldId="349"/>
            <ac:picMk id="27" creationId="{2502F082-F85F-DF55-37C0-E7008854C057}"/>
          </ac:picMkLst>
        </pc:picChg>
        <pc:picChg chg="add mod">
          <ac:chgData name="Guest User" userId="" providerId="Windows Live" clId="Web-{C174F424-1298-4164-BD95-4BDD98A4C72E}" dt="2022-11-07T10:00:21.503" v="159" actId="14100"/>
          <ac:picMkLst>
            <pc:docMk/>
            <pc:sldMk cId="3036917564" sldId="349"/>
            <ac:picMk id="28" creationId="{5CC35CFD-2C0C-11D3-0CC4-94448A5E730A}"/>
          </ac:picMkLst>
        </pc:picChg>
        <pc:picChg chg="add mod">
          <ac:chgData name="Guest User" userId="" providerId="Windows Live" clId="Web-{C174F424-1298-4164-BD95-4BDD98A4C72E}" dt="2022-11-07T10:01:32.317" v="167" actId="14100"/>
          <ac:picMkLst>
            <pc:docMk/>
            <pc:sldMk cId="3036917564" sldId="349"/>
            <ac:picMk id="30" creationId="{FD1B3E9D-BA17-5EC3-3480-02CB373CE8C5}"/>
          </ac:picMkLst>
        </pc:picChg>
      </pc:sldChg>
      <pc:sldChg chg="new del">
        <pc:chgData name="Guest User" userId="" providerId="Windows Live" clId="Web-{C174F424-1298-4164-BD95-4BDD98A4C72E}" dt="2022-11-07T09:48:09.762" v="36"/>
        <pc:sldMkLst>
          <pc:docMk/>
          <pc:sldMk cId="3308544050" sldId="349"/>
        </pc:sldMkLst>
      </pc:sldChg>
      <pc:sldChg chg="new del">
        <pc:chgData name="Guest User" userId="" providerId="Windows Live" clId="Web-{C174F424-1298-4164-BD95-4BDD98A4C72E}" dt="2022-11-07T09:48:44.998" v="38"/>
        <pc:sldMkLst>
          <pc:docMk/>
          <pc:sldMk cId="3857962421" sldId="349"/>
        </pc:sldMkLst>
      </pc:sldChg>
    </pc:docChg>
  </pc:docChgLst>
  <pc:docChgLst>
    <pc:chgData name="Guest User" providerId="Windows Live" clId="Web-{3EA405B3-C437-4D1A-9FD4-F0B1A37E1FF1}"/>
    <pc:docChg chg="modSld">
      <pc:chgData name="Guest User" userId="" providerId="Windows Live" clId="Web-{3EA405B3-C437-4D1A-9FD4-F0B1A37E1FF1}" dt="2022-11-07T09:46:13.187" v="2" actId="20577"/>
      <pc:docMkLst>
        <pc:docMk/>
      </pc:docMkLst>
      <pc:sldChg chg="modSp">
        <pc:chgData name="Guest User" userId="" providerId="Windows Live" clId="Web-{3EA405B3-C437-4D1A-9FD4-F0B1A37E1FF1}" dt="2022-11-07T09:46:13.187" v="2" actId="20577"/>
        <pc:sldMkLst>
          <pc:docMk/>
          <pc:sldMk cId="0" sldId="257"/>
        </pc:sldMkLst>
        <pc:spChg chg="mod">
          <ac:chgData name="Guest User" userId="" providerId="Windows Live" clId="Web-{3EA405B3-C437-4D1A-9FD4-F0B1A37E1FF1}" dt="2022-11-07T09:46:13.187" v="2" actId="20577"/>
          <ac:spMkLst>
            <pc:docMk/>
            <pc:sldMk cId="0" sldId="257"/>
            <ac:spMk id="12" creationId="{00000000-0000-0000-0000-000000000000}"/>
          </ac:spMkLst>
        </pc:spChg>
      </pc:sldChg>
    </pc:docChg>
  </pc:docChgLst>
  <pc:docChgLst>
    <pc:chgData name="Guest User" userId="8eb58ba96a08edf7" providerId="Windows Live" clId="Web-{85BA1DF9-79EF-4B17-A82D-83ACC5208DA2}"/>
    <pc:docChg chg="modSld">
      <pc:chgData name="Guest User" userId="8eb58ba96a08edf7" providerId="Windows Live" clId="Web-{85BA1DF9-79EF-4B17-A82D-83ACC5208DA2}" dt="2022-11-07T07:52:48.077" v="4" actId="20577"/>
      <pc:docMkLst>
        <pc:docMk/>
      </pc:docMkLst>
      <pc:sldChg chg="modSp">
        <pc:chgData name="Guest User" userId="8eb58ba96a08edf7" providerId="Windows Live" clId="Web-{85BA1DF9-79EF-4B17-A82D-83ACC5208DA2}" dt="2022-11-07T07:52:48.077" v="4" actId="20577"/>
        <pc:sldMkLst>
          <pc:docMk/>
          <pc:sldMk cId="1670465020" sldId="331"/>
        </pc:sldMkLst>
        <pc:spChg chg="mod">
          <ac:chgData name="Guest User" userId="8eb58ba96a08edf7" providerId="Windows Live" clId="Web-{85BA1DF9-79EF-4B17-A82D-83ACC5208DA2}" dt="2022-11-07T07:52:48.077" v="4" actId="20577"/>
          <ac:spMkLst>
            <pc:docMk/>
            <pc:sldMk cId="1670465020" sldId="331"/>
            <ac:spMk id="4" creationId="{00000000-0000-0000-0000-000000000000}"/>
          </ac:spMkLst>
        </pc:spChg>
      </pc:sldChg>
    </pc:docChg>
  </pc:docChgLst>
  <pc:docChgLst>
    <pc:chgData name="Guest User" providerId="Windows Live" clId="Web-{33D777E9-45D9-4316-A72D-8A5DFD067E20}"/>
    <pc:docChg chg="modSld">
      <pc:chgData name="Guest User" userId="" providerId="Windows Live" clId="Web-{33D777E9-45D9-4316-A72D-8A5DFD067E20}" dt="2022-11-07T10:13:39.884" v="59"/>
      <pc:docMkLst>
        <pc:docMk/>
      </pc:docMkLst>
      <pc:sldChg chg="modSp">
        <pc:chgData name="Guest User" userId="" providerId="Windows Live" clId="Web-{33D777E9-45D9-4316-A72D-8A5DFD067E20}" dt="2022-11-07T10:13:39.884" v="59"/>
        <pc:sldMkLst>
          <pc:docMk/>
          <pc:sldMk cId="0" sldId="301"/>
        </pc:sldMkLst>
        <pc:spChg chg="mod">
          <ac:chgData name="Guest User" userId="" providerId="Windows Live" clId="Web-{33D777E9-45D9-4316-A72D-8A5DFD067E20}" dt="2022-11-07T10:13:39.884" v="59"/>
          <ac:spMkLst>
            <pc:docMk/>
            <pc:sldMk cId="0" sldId="301"/>
            <ac:spMk id="19" creationId="{00000000-0000-0000-0000-000000000000}"/>
          </ac:spMkLst>
        </pc:spChg>
      </pc:sldChg>
    </pc:docChg>
  </pc:docChgLst>
  <pc:docChgLst>
    <pc:chgData name="Mariya Hristova" userId="ad723dea53ec8d61" providerId="Windows Live" clId="Web-{9D4AB45E-A265-4B20-B6BD-99AC8190EBF2}"/>
    <pc:docChg chg="addSld delSld modSld sldOrd">
      <pc:chgData name="Mariya Hristova" userId="ad723dea53ec8d61" providerId="Windows Live" clId="Web-{9D4AB45E-A265-4B20-B6BD-99AC8190EBF2}" dt="2022-11-07T13:29:52.645" v="532"/>
      <pc:docMkLst>
        <pc:docMk/>
      </pc:docMkLst>
      <pc:sldChg chg="modSp">
        <pc:chgData name="Mariya Hristova" userId="ad723dea53ec8d61" providerId="Windows Live" clId="Web-{9D4AB45E-A265-4B20-B6BD-99AC8190EBF2}" dt="2022-11-07T09:00:04.290" v="424" actId="20577"/>
        <pc:sldMkLst>
          <pc:docMk/>
          <pc:sldMk cId="0" sldId="261"/>
        </pc:sldMkLst>
        <pc:spChg chg="mod">
          <ac:chgData name="Mariya Hristova" userId="ad723dea53ec8d61" providerId="Windows Live" clId="Web-{9D4AB45E-A265-4B20-B6BD-99AC8190EBF2}" dt="2022-11-07T08:59:39.539" v="418" actId="20577"/>
          <ac:spMkLst>
            <pc:docMk/>
            <pc:sldMk cId="0" sldId="261"/>
            <ac:spMk id="14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59:14.444" v="410" actId="20577"/>
          <ac:spMkLst>
            <pc:docMk/>
            <pc:sldMk cId="0" sldId="261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9:00:04.290" v="424" actId="20577"/>
          <ac:spMkLst>
            <pc:docMk/>
            <pc:sldMk cId="0" sldId="261"/>
            <ac:spMk id="18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37:49.686" v="242" actId="1076"/>
        <pc:sldMkLst>
          <pc:docMk/>
          <pc:sldMk cId="0" sldId="263"/>
        </pc:sldMkLst>
        <pc:spChg chg="add mod">
          <ac:chgData name="Mariya Hristova" userId="ad723dea53ec8d61" providerId="Windows Live" clId="Web-{9D4AB45E-A265-4B20-B6BD-99AC8190EBF2}" dt="2022-11-07T08:36:24.387" v="220"/>
          <ac:spMkLst>
            <pc:docMk/>
            <pc:sldMk cId="0" sldId="263"/>
            <ac:spMk id="9" creationId="{B22986CE-5A51-CE26-F053-43E9CCFCDD09}"/>
          </ac:spMkLst>
        </pc:spChg>
        <pc:graphicFrameChg chg="mod modGraphic">
          <ac:chgData name="Mariya Hristova" userId="ad723dea53ec8d61" providerId="Windows Live" clId="Web-{9D4AB45E-A265-4B20-B6BD-99AC8190EBF2}" dt="2022-11-07T08:37:49.686" v="242" actId="1076"/>
          <ac:graphicFrameMkLst>
            <pc:docMk/>
            <pc:sldMk cId="0" sldId="263"/>
            <ac:graphicFrameMk id="2" creationId="{00000000-0000-0000-0000-000000000000}"/>
          </ac:graphicFrameMkLst>
        </pc:graphicFrameChg>
        <pc:graphicFrameChg chg="add del mod">
          <ac:chgData name="Mariya Hristova" userId="ad723dea53ec8d61" providerId="Windows Live" clId="Web-{9D4AB45E-A265-4B20-B6BD-99AC8190EBF2}" dt="2022-11-07T08:36:34.981" v="221"/>
          <ac:graphicFrameMkLst>
            <pc:docMk/>
            <pc:sldMk cId="0" sldId="263"/>
            <ac:graphicFrameMk id="8" creationId="{400332F1-0F6E-469D-C4ED-E74086B12297}"/>
          </ac:graphicFrameMkLst>
        </pc:graphicFrameChg>
      </pc:sldChg>
      <pc:sldChg chg="delSp modSp">
        <pc:chgData name="Mariya Hristova" userId="ad723dea53ec8d61" providerId="Windows Live" clId="Web-{9D4AB45E-A265-4B20-B6BD-99AC8190EBF2}" dt="2022-11-07T08:42:19.554" v="313"/>
        <pc:sldMkLst>
          <pc:docMk/>
          <pc:sldMk cId="0" sldId="264"/>
        </pc:sldMkLst>
        <pc:graphicFrameChg chg="mod modGraphic">
          <ac:chgData name="Mariya Hristova" userId="ad723dea53ec8d61" providerId="Windows Live" clId="Web-{9D4AB45E-A265-4B20-B6BD-99AC8190EBF2}" dt="2022-11-07T08:42:19.554" v="313"/>
          <ac:graphicFrameMkLst>
            <pc:docMk/>
            <pc:sldMk cId="0" sldId="264"/>
            <ac:graphicFrameMk id="2" creationId="{00000000-0000-0000-0000-000000000000}"/>
          </ac:graphicFrameMkLst>
        </pc:graphicFrameChg>
        <pc:graphicFrameChg chg="del">
          <ac:chgData name="Mariya Hristova" userId="ad723dea53ec8d61" providerId="Windows Live" clId="Web-{9D4AB45E-A265-4B20-B6BD-99AC8190EBF2}" dt="2022-11-07T08:38:56.985" v="251"/>
          <ac:graphicFrameMkLst>
            <pc:docMk/>
            <pc:sldMk cId="0" sldId="264"/>
            <ac:graphicFrameMk id="8" creationId="{755D213C-5F72-7D58-27B9-9BABBCC78B61}"/>
          </ac:graphicFrameMkLst>
        </pc:graphicFrameChg>
      </pc:sldChg>
      <pc:sldChg chg="modSp">
        <pc:chgData name="Mariya Hristova" userId="ad723dea53ec8d61" providerId="Windows Live" clId="Web-{9D4AB45E-A265-4B20-B6BD-99AC8190EBF2}" dt="2022-11-07T08:50:03.052" v="322" actId="20577"/>
        <pc:sldMkLst>
          <pc:docMk/>
          <pc:sldMk cId="0" sldId="287"/>
        </pc:sldMkLst>
        <pc:spChg chg="mod">
          <ac:chgData name="Mariya Hristova" userId="ad723dea53ec8d61" providerId="Windows Live" clId="Web-{9D4AB45E-A265-4B20-B6BD-99AC8190EBF2}" dt="2022-11-07T08:50:03.052" v="322" actId="20577"/>
          <ac:spMkLst>
            <pc:docMk/>
            <pc:sldMk cId="0" sldId="287"/>
            <ac:spMk id="3" creationId="{00000000-0000-0000-0000-000000000000}"/>
          </ac:spMkLst>
        </pc:spChg>
      </pc:sldChg>
      <pc:sldChg chg="delSp add del">
        <pc:chgData name="Mariya Hristova" userId="ad723dea53ec8d61" providerId="Windows Live" clId="Web-{9D4AB45E-A265-4B20-B6BD-99AC8190EBF2}" dt="2022-11-07T09:00:51.557" v="428"/>
        <pc:sldMkLst>
          <pc:docMk/>
          <pc:sldMk cId="0" sldId="293"/>
        </pc:sldMkLst>
        <pc:picChg chg="del">
          <ac:chgData name="Mariya Hristova" userId="ad723dea53ec8d61" providerId="Windows Live" clId="Web-{9D4AB45E-A265-4B20-B6BD-99AC8190EBF2}" dt="2022-11-07T09:00:44.135" v="427"/>
          <ac:picMkLst>
            <pc:docMk/>
            <pc:sldMk cId="0" sldId="293"/>
            <ac:picMk id="2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14.386" v="432"/>
        <pc:sldMkLst>
          <pc:docMk/>
          <pc:sldMk cId="0" sldId="294"/>
        </pc:sldMkLst>
        <pc:picChg chg="add mod">
          <ac:chgData name="Mariya Hristova" userId="ad723dea53ec8d61" providerId="Windows Live" clId="Web-{9D4AB45E-A265-4B20-B6BD-99AC8190EBF2}" dt="2022-11-07T09:01:14.339" v="431" actId="1076"/>
          <ac:picMkLst>
            <pc:docMk/>
            <pc:sldMk cId="0" sldId="294"/>
            <ac:picMk id="12" creationId="{F0C65865-B6FE-DE8F-0BC5-C559B05EF8CC}"/>
          </ac:picMkLst>
        </pc:picChg>
        <pc:picChg chg="del mod">
          <ac:chgData name="Mariya Hristova" userId="ad723dea53ec8d61" providerId="Windows Live" clId="Web-{9D4AB45E-A265-4B20-B6BD-99AC8190EBF2}" dt="2022-11-07T09:01:14.386" v="432"/>
          <ac:picMkLst>
            <pc:docMk/>
            <pc:sldMk cId="0" sldId="294"/>
            <ac:picMk id="22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22.183" v="436" actId="1076"/>
        <pc:sldMkLst>
          <pc:docMk/>
          <pc:sldMk cId="0" sldId="295"/>
        </pc:sldMkLst>
        <pc:picChg chg="add mod">
          <ac:chgData name="Mariya Hristova" userId="ad723dea53ec8d61" providerId="Windows Live" clId="Web-{9D4AB45E-A265-4B20-B6BD-99AC8190EBF2}" dt="2022-11-07T09:01:22.183" v="436" actId="1076"/>
          <ac:picMkLst>
            <pc:docMk/>
            <pc:sldMk cId="0" sldId="295"/>
            <ac:picMk id="13" creationId="{0ADDEC34-999E-D997-BD6D-0CD94050D7FD}"/>
          </ac:picMkLst>
        </pc:picChg>
        <pc:picChg chg="del">
          <ac:chgData name="Mariya Hristova" userId="ad723dea53ec8d61" providerId="Windows Live" clId="Web-{9D4AB45E-A265-4B20-B6BD-99AC8190EBF2}" dt="2022-11-07T09:01:21.855" v="435"/>
          <ac:picMkLst>
            <pc:docMk/>
            <pc:sldMk cId="0" sldId="295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29.214" v="440" actId="1076"/>
        <pc:sldMkLst>
          <pc:docMk/>
          <pc:sldMk cId="0" sldId="296"/>
        </pc:sldMkLst>
        <pc:picChg chg="add mod">
          <ac:chgData name="Mariya Hristova" userId="ad723dea53ec8d61" providerId="Windows Live" clId="Web-{9D4AB45E-A265-4B20-B6BD-99AC8190EBF2}" dt="2022-11-07T09:01:29.214" v="440" actId="1076"/>
          <ac:picMkLst>
            <pc:docMk/>
            <pc:sldMk cId="0" sldId="296"/>
            <ac:picMk id="14" creationId="{BD32BFF6-2A47-C8FC-66C8-E217D7F29118}"/>
          </ac:picMkLst>
        </pc:picChg>
        <pc:picChg chg="del">
          <ac:chgData name="Mariya Hristova" userId="ad723dea53ec8d61" providerId="Windows Live" clId="Web-{9D4AB45E-A265-4B20-B6BD-99AC8190EBF2}" dt="2022-11-07T09:01:27.574" v="439"/>
          <ac:picMkLst>
            <pc:docMk/>
            <pc:sldMk cId="0" sldId="296"/>
            <ac:picMk id="25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37.949" v="443" actId="1076"/>
        <pc:sldMkLst>
          <pc:docMk/>
          <pc:sldMk cId="0" sldId="297"/>
        </pc:sldMkLst>
        <pc:picChg chg="add mod">
          <ac:chgData name="Mariya Hristova" userId="ad723dea53ec8d61" providerId="Windows Live" clId="Web-{9D4AB45E-A265-4B20-B6BD-99AC8190EBF2}" dt="2022-11-07T09:01:37.949" v="443" actId="1076"/>
          <ac:picMkLst>
            <pc:docMk/>
            <pc:sldMk cId="0" sldId="297"/>
            <ac:picMk id="13" creationId="{ED482FFA-96C6-CE73-0AF5-F6AAA1351C96}"/>
          </ac:picMkLst>
        </pc:picChg>
        <pc:picChg chg="del">
          <ac:chgData name="Mariya Hristova" userId="ad723dea53ec8d61" providerId="Windows Live" clId="Web-{9D4AB45E-A265-4B20-B6BD-99AC8190EBF2}" dt="2022-11-07T09:01:35.793" v="442"/>
          <ac:picMkLst>
            <pc:docMk/>
            <pc:sldMk cId="0" sldId="297"/>
            <ac:picMk id="22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48.590" v="447" actId="1076"/>
        <pc:sldMkLst>
          <pc:docMk/>
          <pc:sldMk cId="0" sldId="298"/>
        </pc:sldMkLst>
        <pc:picChg chg="add mod">
          <ac:chgData name="Mariya Hristova" userId="ad723dea53ec8d61" providerId="Windows Live" clId="Web-{9D4AB45E-A265-4B20-B6BD-99AC8190EBF2}" dt="2022-11-07T09:01:48.590" v="447" actId="1076"/>
          <ac:picMkLst>
            <pc:docMk/>
            <pc:sldMk cId="0" sldId="298"/>
            <ac:picMk id="12" creationId="{A1B56FD4-C590-6CCB-A861-8121E62327F4}"/>
          </ac:picMkLst>
        </pc:picChg>
        <pc:picChg chg="del">
          <ac:chgData name="Mariya Hristova" userId="ad723dea53ec8d61" providerId="Windows Live" clId="Web-{9D4AB45E-A265-4B20-B6BD-99AC8190EBF2}" dt="2022-11-07T09:01:46.496" v="445"/>
          <ac:picMkLst>
            <pc:docMk/>
            <pc:sldMk cId="0" sldId="298"/>
            <ac:picMk id="13" creationId="{ADF2FAF4-4D4B-077F-0F4B-C78D89FF00FC}"/>
          </ac:picMkLst>
        </pc:picChg>
        <pc:picChg chg="del">
          <ac:chgData name="Mariya Hristova" userId="ad723dea53ec8d61" providerId="Windows Live" clId="Web-{9D4AB45E-A265-4B20-B6BD-99AC8190EBF2}" dt="2022-11-07T09:01:46.496" v="446"/>
          <ac:picMkLst>
            <pc:docMk/>
            <pc:sldMk cId="0" sldId="298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2:15.591" v="461" actId="14100"/>
        <pc:sldMkLst>
          <pc:docMk/>
          <pc:sldMk cId="0" sldId="299"/>
        </pc:sldMkLst>
        <pc:picChg chg="add mod">
          <ac:chgData name="Mariya Hristova" userId="ad723dea53ec8d61" providerId="Windows Live" clId="Web-{9D4AB45E-A265-4B20-B6BD-99AC8190EBF2}" dt="2022-11-07T09:02:06.293" v="457" actId="1076"/>
          <ac:picMkLst>
            <pc:docMk/>
            <pc:sldMk cId="0" sldId="299"/>
            <ac:picMk id="10" creationId="{A5F95770-F447-BBFC-4C4E-3984D513DAEB}"/>
          </ac:picMkLst>
        </pc:picChg>
        <pc:picChg chg="del">
          <ac:chgData name="Mariya Hristova" userId="ad723dea53ec8d61" providerId="Windows Live" clId="Web-{9D4AB45E-A265-4B20-B6BD-99AC8190EBF2}" dt="2022-11-07T09:02:03.012" v="456"/>
          <ac:picMkLst>
            <pc:docMk/>
            <pc:sldMk cId="0" sldId="299"/>
            <ac:picMk id="11" creationId="{4B472CFC-65EE-5F00-282D-70C9D1B5150A}"/>
          </ac:picMkLst>
        </pc:picChg>
        <pc:picChg chg="add mod">
          <ac:chgData name="Mariya Hristova" userId="ad723dea53ec8d61" providerId="Windows Live" clId="Web-{9D4AB45E-A265-4B20-B6BD-99AC8190EBF2}" dt="2022-11-07T09:02:15.591" v="461" actId="14100"/>
          <ac:picMkLst>
            <pc:docMk/>
            <pc:sldMk cId="0" sldId="299"/>
            <ac:picMk id="17" creationId="{79962FB0-72C1-4315-C831-C279A6556B32}"/>
          </ac:picMkLst>
        </pc:picChg>
        <pc:picChg chg="del">
          <ac:chgData name="Mariya Hristova" userId="ad723dea53ec8d61" providerId="Windows Live" clId="Web-{9D4AB45E-A265-4B20-B6BD-99AC8190EBF2}" dt="2022-11-07T09:02:03.012" v="455"/>
          <ac:picMkLst>
            <pc:docMk/>
            <pc:sldMk cId="0" sldId="299"/>
            <ac:picMk id="24" creationId="{DBEF7531-B4BD-5442-E44F-2860351C1C21}"/>
          </ac:picMkLst>
        </pc:picChg>
      </pc:sldChg>
      <pc:sldChg chg="addSp delSp modSp del">
        <pc:chgData name="Mariya Hristova" userId="ad723dea53ec8d61" providerId="Windows Live" clId="Web-{9D4AB45E-A265-4B20-B6BD-99AC8190EBF2}" dt="2022-11-07T09:24:19.398" v="527"/>
        <pc:sldMkLst>
          <pc:docMk/>
          <pc:sldMk cId="0" sldId="300"/>
        </pc:sldMkLst>
        <pc:picChg chg="add del mod">
          <ac:chgData name="Mariya Hristova" userId="ad723dea53ec8d61" providerId="Windows Live" clId="Web-{9D4AB45E-A265-4B20-B6BD-99AC8190EBF2}" dt="2022-11-07T09:02:23.810" v="467"/>
          <ac:picMkLst>
            <pc:docMk/>
            <pc:sldMk cId="0" sldId="300"/>
            <ac:picMk id="14" creationId="{84A4DE65-2544-05FD-9A3D-7F51582AFB54}"/>
          </ac:picMkLst>
        </pc:picChg>
        <pc:picChg chg="add del mod">
          <ac:chgData name="Mariya Hristova" userId="ad723dea53ec8d61" providerId="Windows Live" clId="Web-{9D4AB45E-A265-4B20-B6BD-99AC8190EBF2}" dt="2022-11-07T09:02:23.810" v="466"/>
          <ac:picMkLst>
            <pc:docMk/>
            <pc:sldMk cId="0" sldId="300"/>
            <ac:picMk id="32" creationId="{4DF9E39D-DFB5-97A4-64E2-FC99A1E8142A}"/>
          </ac:picMkLst>
        </pc:picChg>
        <pc:picChg chg="add del">
          <ac:chgData name="Mariya Hristova" userId="ad723dea53ec8d61" providerId="Windows Live" clId="Web-{9D4AB45E-A265-4B20-B6BD-99AC8190EBF2}" dt="2022-11-07T09:02:41.857" v="470"/>
          <ac:picMkLst>
            <pc:docMk/>
            <pc:sldMk cId="0" sldId="300"/>
            <ac:picMk id="33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9:02:44.967" v="472" actId="1076"/>
          <ac:picMkLst>
            <pc:docMk/>
            <pc:sldMk cId="0" sldId="300"/>
            <ac:picMk id="34" creationId="{1723F0F0-CFE6-0628-5528-DD83DA49C8A0}"/>
          </ac:picMkLst>
        </pc:picChg>
      </pc:sldChg>
      <pc:sldChg chg="addSp delSp modSp">
        <pc:chgData name="Mariya Hristova" userId="ad723dea53ec8d61" providerId="Windows Live" clId="Web-{9D4AB45E-A265-4B20-B6BD-99AC8190EBF2}" dt="2022-11-07T09:03:27.827" v="484" actId="1076"/>
        <pc:sldMkLst>
          <pc:docMk/>
          <pc:sldMk cId="0" sldId="301"/>
        </pc:sldMkLst>
        <pc:picChg chg="del">
          <ac:chgData name="Mariya Hristova" userId="ad723dea53ec8d61" providerId="Windows Live" clId="Web-{9D4AB45E-A265-4B20-B6BD-99AC8190EBF2}" dt="2022-11-07T09:03:02.873" v="475"/>
          <ac:picMkLst>
            <pc:docMk/>
            <pc:sldMk cId="0" sldId="301"/>
            <ac:picMk id="14" creationId="{51D08896-A228-441D-920E-5975CD549475}"/>
          </ac:picMkLst>
        </pc:picChg>
        <pc:picChg chg="add mod">
          <ac:chgData name="Mariya Hristova" userId="ad723dea53ec8d61" providerId="Windows Live" clId="Web-{9D4AB45E-A265-4B20-B6BD-99AC8190EBF2}" dt="2022-11-07T09:03:27.827" v="484" actId="1076"/>
          <ac:picMkLst>
            <pc:docMk/>
            <pc:sldMk cId="0" sldId="301"/>
            <ac:picMk id="23" creationId="{CAEEB724-CA89-4468-286A-99A8AE3B27A9}"/>
          </ac:picMkLst>
        </pc:picChg>
        <pc:picChg chg="del">
          <ac:chgData name="Mariya Hristova" userId="ad723dea53ec8d61" providerId="Windows Live" clId="Web-{9D4AB45E-A265-4B20-B6BD-99AC8190EBF2}" dt="2022-11-07T09:03:02.873" v="476"/>
          <ac:picMkLst>
            <pc:docMk/>
            <pc:sldMk cId="0" sldId="301"/>
            <ac:picMk id="27" creationId="{00000000-0000-0000-0000-000000000000}"/>
          </ac:picMkLst>
        </pc:picChg>
        <pc:picChg chg="add del">
          <ac:chgData name="Mariya Hristova" userId="ad723dea53ec8d61" providerId="Windows Live" clId="Web-{9D4AB45E-A265-4B20-B6BD-99AC8190EBF2}" dt="2022-11-07T09:03:22.843" v="483"/>
          <ac:picMkLst>
            <pc:docMk/>
            <pc:sldMk cId="0" sldId="301"/>
            <ac:picMk id="28" creationId="{1ED5630A-DEE4-A7D1-7AEC-86EA48EB8948}"/>
          </ac:picMkLst>
        </pc:picChg>
        <pc:picChg chg="add">
          <ac:chgData name="Mariya Hristova" userId="ad723dea53ec8d61" providerId="Windows Live" clId="Web-{9D4AB45E-A265-4B20-B6BD-99AC8190EBF2}" dt="2022-11-07T09:03:05.827" v="477"/>
          <ac:picMkLst>
            <pc:docMk/>
            <pc:sldMk cId="0" sldId="301"/>
            <ac:picMk id="29" creationId="{5ADFE3F0-26B4-746E-1B19-102EC8FE8CD2}"/>
          </ac:picMkLst>
        </pc:picChg>
      </pc:sldChg>
      <pc:sldChg chg="addSp delSp modSp">
        <pc:chgData name="Mariya Hristova" userId="ad723dea53ec8d61" providerId="Windows Live" clId="Web-{9D4AB45E-A265-4B20-B6BD-99AC8190EBF2}" dt="2022-11-07T09:03:32.874" v="486" actId="1076"/>
        <pc:sldMkLst>
          <pc:docMk/>
          <pc:sldMk cId="0" sldId="302"/>
        </pc:sldMkLst>
        <pc:picChg chg="del">
          <ac:chgData name="Mariya Hristova" userId="ad723dea53ec8d61" providerId="Windows Live" clId="Web-{9D4AB45E-A265-4B20-B6BD-99AC8190EBF2}" dt="2022-11-07T09:03:14.874" v="480"/>
          <ac:picMkLst>
            <pc:docMk/>
            <pc:sldMk cId="0" sldId="302"/>
            <ac:picMk id="13" creationId="{20D87351-3FA2-4524-FF1F-A70E543704B7}"/>
          </ac:picMkLst>
        </pc:picChg>
        <pc:picChg chg="add mod">
          <ac:chgData name="Mariya Hristova" userId="ad723dea53ec8d61" providerId="Windows Live" clId="Web-{9D4AB45E-A265-4B20-B6BD-99AC8190EBF2}" dt="2022-11-07T09:03:29.390" v="485" actId="1076"/>
          <ac:picMkLst>
            <pc:docMk/>
            <pc:sldMk cId="0" sldId="302"/>
            <ac:picMk id="26" creationId="{87AFAE30-DDAB-0B83-DFBD-036E43922ABE}"/>
          </ac:picMkLst>
        </pc:picChg>
        <pc:picChg chg="del">
          <ac:chgData name="Mariya Hristova" userId="ad723dea53ec8d61" providerId="Windows Live" clId="Web-{9D4AB45E-A265-4B20-B6BD-99AC8190EBF2}" dt="2022-11-07T09:03:14.889" v="481"/>
          <ac:picMkLst>
            <pc:docMk/>
            <pc:sldMk cId="0" sldId="302"/>
            <ac:picMk id="27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9:03:32.874" v="486" actId="1076"/>
          <ac:picMkLst>
            <pc:docMk/>
            <pc:sldMk cId="0" sldId="302"/>
            <ac:picMk id="29" creationId="{68D8EF15-7138-7F90-2B7E-4D35AD4F044A}"/>
          </ac:picMkLst>
        </pc:picChg>
      </pc:sldChg>
      <pc:sldChg chg="addSp delSp modSp">
        <pc:chgData name="Mariya Hristova" userId="ad723dea53ec8d61" providerId="Windows Live" clId="Web-{9D4AB45E-A265-4B20-B6BD-99AC8190EBF2}" dt="2022-11-07T09:03:57.766" v="493" actId="1076"/>
        <pc:sldMkLst>
          <pc:docMk/>
          <pc:sldMk cId="0" sldId="303"/>
        </pc:sldMkLst>
        <pc:picChg chg="add mod">
          <ac:chgData name="Mariya Hristova" userId="ad723dea53ec8d61" providerId="Windows Live" clId="Web-{9D4AB45E-A265-4B20-B6BD-99AC8190EBF2}" dt="2022-11-07T09:03:57.766" v="493" actId="1076"/>
          <ac:picMkLst>
            <pc:docMk/>
            <pc:sldMk cId="0" sldId="303"/>
            <ac:picMk id="12" creationId="{F0903B4F-DCB1-57A3-95C5-B35D29888BAB}"/>
          </ac:picMkLst>
        </pc:picChg>
        <pc:picChg chg="del">
          <ac:chgData name="Mariya Hristova" userId="ad723dea53ec8d61" providerId="Windows Live" clId="Web-{9D4AB45E-A265-4B20-B6BD-99AC8190EBF2}" dt="2022-11-07T09:03:38.890" v="487"/>
          <ac:picMkLst>
            <pc:docMk/>
            <pc:sldMk cId="0" sldId="303"/>
            <ac:picMk id="13" creationId="{D21E6D06-174B-677A-6123-58E8201F2B87}"/>
          </ac:picMkLst>
        </pc:picChg>
        <pc:picChg chg="add mod">
          <ac:chgData name="Mariya Hristova" userId="ad723dea53ec8d61" providerId="Windows Live" clId="Web-{9D4AB45E-A265-4B20-B6BD-99AC8190EBF2}" dt="2022-11-07T09:03:53.875" v="492" actId="1076"/>
          <ac:picMkLst>
            <pc:docMk/>
            <pc:sldMk cId="0" sldId="303"/>
            <ac:picMk id="26" creationId="{EBF892FE-A5F9-AC7F-1722-494C218A0C35}"/>
          </ac:picMkLst>
        </pc:picChg>
        <pc:picChg chg="del">
          <ac:chgData name="Mariya Hristova" userId="ad723dea53ec8d61" providerId="Windows Live" clId="Web-{9D4AB45E-A265-4B20-B6BD-99AC8190EBF2}" dt="2022-11-07T09:03:38.890" v="488"/>
          <ac:picMkLst>
            <pc:docMk/>
            <pc:sldMk cId="0" sldId="303"/>
            <ac:picMk id="27" creationId="{00000000-0000-0000-0000-000000000000}"/>
          </ac:picMkLst>
        </pc:picChg>
      </pc:sldChg>
      <pc:sldChg chg="addSp delSp">
        <pc:chgData name="Mariya Hristova" userId="ad723dea53ec8d61" providerId="Windows Live" clId="Web-{9D4AB45E-A265-4B20-B6BD-99AC8190EBF2}" dt="2022-11-07T09:04:03.360" v="495"/>
        <pc:sldMkLst>
          <pc:docMk/>
          <pc:sldMk cId="0" sldId="305"/>
        </pc:sldMkLst>
        <pc:picChg chg="add">
          <ac:chgData name="Mariya Hristova" userId="ad723dea53ec8d61" providerId="Windows Live" clId="Web-{9D4AB45E-A265-4B20-B6BD-99AC8190EBF2}" dt="2022-11-07T09:03:45.453" v="489"/>
          <ac:picMkLst>
            <pc:docMk/>
            <pc:sldMk cId="0" sldId="305"/>
            <ac:picMk id="14" creationId="{D863C818-5806-AD03-3E88-2DF07A67709B}"/>
          </ac:picMkLst>
        </pc:picChg>
        <pc:picChg chg="del">
          <ac:chgData name="Mariya Hristova" userId="ad723dea53ec8d61" providerId="Windows Live" clId="Web-{9D4AB45E-A265-4B20-B6BD-99AC8190EBF2}" dt="2022-11-07T09:04:03.360" v="494"/>
          <ac:picMkLst>
            <pc:docMk/>
            <pc:sldMk cId="0" sldId="305"/>
            <ac:picMk id="15" creationId="{628D1430-1499-7426-8A39-BA934A92A1A2}"/>
          </ac:picMkLst>
        </pc:picChg>
        <pc:picChg chg="add">
          <ac:chgData name="Mariya Hristova" userId="ad723dea53ec8d61" providerId="Windows Live" clId="Web-{9D4AB45E-A265-4B20-B6BD-99AC8190EBF2}" dt="2022-11-07T09:03:45.453" v="489"/>
          <ac:picMkLst>
            <pc:docMk/>
            <pc:sldMk cId="0" sldId="305"/>
            <ac:picMk id="32" creationId="{AACB90B6-BB63-91B0-9324-C775F4615E3B}"/>
          </ac:picMkLst>
        </pc:picChg>
        <pc:picChg chg="del">
          <ac:chgData name="Mariya Hristova" userId="ad723dea53ec8d61" providerId="Windows Live" clId="Web-{9D4AB45E-A265-4B20-B6BD-99AC8190EBF2}" dt="2022-11-07T09:04:03.360" v="495"/>
          <ac:picMkLst>
            <pc:docMk/>
            <pc:sldMk cId="0" sldId="305"/>
            <ac:picMk id="33" creationId="{00000000-0000-0000-0000-000000000000}"/>
          </ac:picMkLst>
        </pc:picChg>
      </pc:sldChg>
      <pc:sldChg chg="addSp modSp">
        <pc:chgData name="Mariya Hristova" userId="ad723dea53ec8d61" providerId="Windows Live" clId="Web-{9D4AB45E-A265-4B20-B6BD-99AC8190EBF2}" dt="2022-11-07T09:04:22.688" v="499" actId="1076"/>
        <pc:sldMkLst>
          <pc:docMk/>
          <pc:sldMk cId="0" sldId="306"/>
        </pc:sldMkLst>
        <pc:picChg chg="add mod">
          <ac:chgData name="Mariya Hristova" userId="ad723dea53ec8d61" providerId="Windows Live" clId="Web-{9D4AB45E-A265-4B20-B6BD-99AC8190EBF2}" dt="2022-11-07T09:04:22.688" v="499" actId="1076"/>
          <ac:picMkLst>
            <pc:docMk/>
            <pc:sldMk cId="0" sldId="306"/>
            <ac:picMk id="6" creationId="{739235FB-D6E4-0F70-0B0D-75C38799C462}"/>
          </ac:picMkLst>
        </pc:picChg>
        <pc:picChg chg="add mod">
          <ac:chgData name="Mariya Hristova" userId="ad723dea53ec8d61" providerId="Windows Live" clId="Web-{9D4AB45E-A265-4B20-B6BD-99AC8190EBF2}" dt="2022-11-07T09:04:10.016" v="498" actId="1076"/>
          <ac:picMkLst>
            <pc:docMk/>
            <pc:sldMk cId="0" sldId="306"/>
            <ac:picMk id="24" creationId="{C8FA3199-E569-931C-653A-A1FF6D1A6AA8}"/>
          </ac:picMkLst>
        </pc:picChg>
      </pc:sldChg>
      <pc:sldChg chg="modSp">
        <pc:chgData name="Mariya Hristova" userId="ad723dea53ec8d61" providerId="Windows Live" clId="Web-{9D4AB45E-A265-4B20-B6BD-99AC8190EBF2}" dt="2022-11-07T08:09:01.837" v="35" actId="20577"/>
        <pc:sldMkLst>
          <pc:docMk/>
          <pc:sldMk cId="0" sldId="310"/>
        </pc:sldMkLst>
        <pc:spChg chg="mod">
          <ac:chgData name="Mariya Hristova" userId="ad723dea53ec8d61" providerId="Windows Live" clId="Web-{9D4AB45E-A265-4B20-B6BD-99AC8190EBF2}" dt="2022-11-07T08:09:01.837" v="35" actId="20577"/>
          <ac:spMkLst>
            <pc:docMk/>
            <pc:sldMk cId="0" sldId="310"/>
            <ac:spMk id="14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24:29.006" v="159" actId="1076"/>
        <pc:sldMkLst>
          <pc:docMk/>
          <pc:sldMk cId="0" sldId="311"/>
        </pc:sldMkLst>
        <pc:spChg chg="mod">
          <ac:chgData name="Mariya Hristova" userId="ad723dea53ec8d61" providerId="Windows Live" clId="Web-{9D4AB45E-A265-4B20-B6BD-99AC8190EBF2}" dt="2022-11-07T08:06:48.302" v="21" actId="20577"/>
          <ac:spMkLst>
            <pc:docMk/>
            <pc:sldMk cId="0" sldId="311"/>
            <ac:spMk id="15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06:34.676" v="14" actId="20577"/>
          <ac:spMkLst>
            <pc:docMk/>
            <pc:sldMk cId="0" sldId="311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06:31.755" v="13" actId="20577"/>
          <ac:spMkLst>
            <pc:docMk/>
            <pc:sldMk cId="0" sldId="311"/>
            <ac:spMk id="19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4:29.006" v="159" actId="1076"/>
          <ac:picMkLst>
            <pc:docMk/>
            <pc:sldMk cId="0" sldId="311"/>
            <ac:picMk id="12" creationId="{5D89DD13-C56D-8DF1-4716-D86B2877BDA0}"/>
          </ac:picMkLst>
        </pc:picChg>
        <pc:picChg chg="del">
          <ac:chgData name="Mariya Hristova" userId="ad723dea53ec8d61" providerId="Windows Live" clId="Web-{9D4AB45E-A265-4B20-B6BD-99AC8190EBF2}" dt="2022-11-07T08:24:23.052" v="157"/>
          <ac:picMkLst>
            <pc:docMk/>
            <pc:sldMk cId="0" sldId="311"/>
            <ac:picMk id="13" creationId="{27373F57-7CB1-4DFB-108F-C864EB97E31B}"/>
          </ac:picMkLst>
        </pc:picChg>
      </pc:sldChg>
      <pc:sldChg chg="addSp delSp modSp">
        <pc:chgData name="Mariya Hristova" userId="ad723dea53ec8d61" providerId="Windows Live" clId="Web-{9D4AB45E-A265-4B20-B6BD-99AC8190EBF2}" dt="2022-11-07T08:24:41.600" v="163" actId="1076"/>
        <pc:sldMkLst>
          <pc:docMk/>
          <pc:sldMk cId="0" sldId="312"/>
        </pc:sldMkLst>
        <pc:spChg chg="mod">
          <ac:chgData name="Mariya Hristova" userId="ad723dea53ec8d61" providerId="Windows Live" clId="Web-{9D4AB45E-A265-4B20-B6BD-99AC8190EBF2}" dt="2022-11-07T08:09:47.745" v="42" actId="20577"/>
          <ac:spMkLst>
            <pc:docMk/>
            <pc:sldMk cId="0" sldId="312"/>
            <ac:spMk id="15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10:12.667" v="47" actId="20577"/>
          <ac:spMkLst>
            <pc:docMk/>
            <pc:sldMk cId="0" sldId="312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10:41.559" v="52"/>
          <ac:spMkLst>
            <pc:docMk/>
            <pc:sldMk cId="0" sldId="312"/>
            <ac:spMk id="19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4:41.600" v="163" actId="1076"/>
          <ac:picMkLst>
            <pc:docMk/>
            <pc:sldMk cId="0" sldId="312"/>
            <ac:picMk id="12" creationId="{75A9151C-4CC0-D557-72FE-B3075C5298BF}"/>
          </ac:picMkLst>
        </pc:picChg>
        <pc:picChg chg="del">
          <ac:chgData name="Mariya Hristova" userId="ad723dea53ec8d61" providerId="Windows Live" clId="Web-{9D4AB45E-A265-4B20-B6BD-99AC8190EBF2}" dt="2022-11-07T08:24:31.568" v="160"/>
          <ac:picMkLst>
            <pc:docMk/>
            <pc:sldMk cId="0" sldId="312"/>
            <ac:picMk id="2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4:53.241" v="166" actId="1076"/>
        <pc:sldMkLst>
          <pc:docMk/>
          <pc:sldMk cId="0" sldId="313"/>
        </pc:sldMkLst>
        <pc:spChg chg="mod">
          <ac:chgData name="Mariya Hristova" userId="ad723dea53ec8d61" providerId="Windows Live" clId="Web-{9D4AB45E-A265-4B20-B6BD-99AC8190EBF2}" dt="2022-11-07T08:10:55.872" v="56" actId="20577"/>
          <ac:spMkLst>
            <pc:docMk/>
            <pc:sldMk cId="0" sldId="313"/>
            <ac:spMk id="22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11:46.436" v="72" actId="20577"/>
          <ac:spMkLst>
            <pc:docMk/>
            <pc:sldMk cId="0" sldId="313"/>
            <ac:spMk id="24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4:53.241" v="166" actId="1076"/>
          <ac:picMkLst>
            <pc:docMk/>
            <pc:sldMk cId="0" sldId="313"/>
            <ac:picMk id="14" creationId="{81D2DFAA-33AF-DCDB-74E1-F66672AD03E4}"/>
          </ac:picMkLst>
        </pc:picChg>
        <pc:picChg chg="del">
          <ac:chgData name="Mariya Hristova" userId="ad723dea53ec8d61" providerId="Windows Live" clId="Web-{9D4AB45E-A265-4B20-B6BD-99AC8190EBF2}" dt="2022-11-07T08:24:34.662" v="161"/>
          <ac:picMkLst>
            <pc:docMk/>
            <pc:sldMk cId="0" sldId="313"/>
            <ac:picMk id="3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5:03.648" v="169" actId="1076"/>
        <pc:sldMkLst>
          <pc:docMk/>
          <pc:sldMk cId="0" sldId="314"/>
        </pc:sldMkLst>
        <pc:spChg chg="mod">
          <ac:chgData name="Mariya Hristova" userId="ad723dea53ec8d61" providerId="Windows Live" clId="Web-{9D4AB45E-A265-4B20-B6BD-99AC8190EBF2}" dt="2022-11-07T08:13:32.158" v="90" actId="20577"/>
          <ac:spMkLst>
            <pc:docMk/>
            <pc:sldMk cId="0" sldId="314"/>
            <ac:spMk id="15" creationId="{00000000-0000-0000-0000-000000000000}"/>
          </ac:spMkLst>
        </pc:spChg>
        <pc:grpChg chg="mod">
          <ac:chgData name="Mariya Hristova" userId="ad723dea53ec8d61" providerId="Windows Live" clId="Web-{9D4AB45E-A265-4B20-B6BD-99AC8190EBF2}" dt="2022-11-07T08:13:02.860" v="83" actId="14100"/>
          <ac:grpSpMkLst>
            <pc:docMk/>
            <pc:sldMk cId="0" sldId="314"/>
            <ac:grpSpMk id="3" creationId="{00000000-0000-0000-0000-000000000000}"/>
          </ac:grpSpMkLst>
        </pc:grpChg>
        <pc:grpChg chg="del mod">
          <ac:chgData name="Mariya Hristova" userId="ad723dea53ec8d61" providerId="Windows Live" clId="Web-{9D4AB45E-A265-4B20-B6BD-99AC8190EBF2}" dt="2022-11-07T08:12:13.452" v="75"/>
          <ac:grpSpMkLst>
            <pc:docMk/>
            <pc:sldMk cId="0" sldId="314"/>
            <ac:grpSpMk id="12" creationId="{00000000-0000-0000-0000-000000000000}"/>
          </ac:grpSpMkLst>
        </pc:grpChg>
        <pc:grpChg chg="mod">
          <ac:chgData name="Mariya Hristova" userId="ad723dea53ec8d61" providerId="Windows Live" clId="Web-{9D4AB45E-A265-4B20-B6BD-99AC8190EBF2}" dt="2022-11-07T08:13:03.126" v="84" actId="1076"/>
          <ac:grpSpMkLst>
            <pc:docMk/>
            <pc:sldMk cId="0" sldId="314"/>
            <ac:grpSpMk id="16" creationId="{00000000-0000-0000-0000-000000000000}"/>
          </ac:grpSpMkLst>
        </pc:grpChg>
        <pc:picChg chg="del">
          <ac:chgData name="Mariya Hristova" userId="ad723dea53ec8d61" providerId="Windows Live" clId="Web-{9D4AB45E-A265-4B20-B6BD-99AC8190EBF2}" dt="2022-11-07T08:24:46.928" v="164"/>
          <ac:picMkLst>
            <pc:docMk/>
            <pc:sldMk cId="0" sldId="314"/>
            <ac:picMk id="23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25:03.648" v="169" actId="1076"/>
          <ac:picMkLst>
            <pc:docMk/>
            <pc:sldMk cId="0" sldId="314"/>
            <ac:picMk id="25" creationId="{5E2470B2-46D7-3C48-FA19-44E23F9B5006}"/>
          </ac:picMkLst>
        </pc:picChg>
      </pc:sldChg>
      <pc:sldChg chg="addSp delSp modSp">
        <pc:chgData name="Mariya Hristova" userId="ad723dea53ec8d61" providerId="Windows Live" clId="Web-{9D4AB45E-A265-4B20-B6BD-99AC8190EBF2}" dt="2022-11-07T08:25:10.726" v="171"/>
        <pc:sldMkLst>
          <pc:docMk/>
          <pc:sldMk cId="0" sldId="315"/>
        </pc:sldMkLst>
        <pc:spChg chg="mod">
          <ac:chgData name="Mariya Hristova" userId="ad723dea53ec8d61" providerId="Windows Live" clId="Web-{9D4AB45E-A265-4B20-B6BD-99AC8190EBF2}" dt="2022-11-07T08:14:05.003" v="96" actId="20577"/>
          <ac:spMkLst>
            <pc:docMk/>
            <pc:sldMk cId="0" sldId="315"/>
            <ac:spMk id="19" creationId="{00000000-0000-0000-0000-000000000000}"/>
          </ac:spMkLst>
        </pc:spChg>
        <pc:picChg chg="add">
          <ac:chgData name="Mariya Hristova" userId="ad723dea53ec8d61" providerId="Windows Live" clId="Web-{9D4AB45E-A265-4B20-B6BD-99AC8190EBF2}" dt="2022-11-07T08:25:10.726" v="171"/>
          <ac:picMkLst>
            <pc:docMk/>
            <pc:sldMk cId="0" sldId="315"/>
            <ac:picMk id="13" creationId="{173BBD0D-3EDA-00DA-6E19-44D28650773E}"/>
          </ac:picMkLst>
        </pc:picChg>
        <pc:picChg chg="del">
          <ac:chgData name="Mariya Hristova" userId="ad723dea53ec8d61" providerId="Windows Live" clId="Web-{9D4AB45E-A265-4B20-B6BD-99AC8190EBF2}" dt="2022-11-07T08:24:57.366" v="167"/>
          <ac:picMkLst>
            <pc:docMk/>
            <pc:sldMk cId="0" sldId="315"/>
            <ac:picMk id="27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25:24.165" v="531" actId="20577"/>
        <pc:sldMkLst>
          <pc:docMk/>
          <pc:sldMk cId="0" sldId="316"/>
        </pc:sldMkLst>
        <pc:spChg chg="mod">
          <ac:chgData name="Mariya Hristova" userId="ad723dea53ec8d61" providerId="Windows Live" clId="Web-{9D4AB45E-A265-4B20-B6BD-99AC8190EBF2}" dt="2022-11-07T09:25:24.165" v="531" actId="20577"/>
          <ac:spMkLst>
            <pc:docMk/>
            <pc:sldMk cId="0" sldId="316"/>
            <ac:spMk id="16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6:05.837" v="174" actId="14100"/>
          <ac:picMkLst>
            <pc:docMk/>
            <pc:sldMk cId="0" sldId="316"/>
            <ac:picMk id="13" creationId="{5041213F-C4C8-DE27-81C9-46D21B26E888}"/>
          </ac:picMkLst>
        </pc:picChg>
        <pc:picChg chg="del">
          <ac:chgData name="Mariya Hristova" userId="ad723dea53ec8d61" providerId="Windows Live" clId="Web-{9D4AB45E-A265-4B20-B6BD-99AC8190EBF2}" dt="2022-11-07T08:25:07.773" v="170"/>
          <ac:picMkLst>
            <pc:docMk/>
            <pc:sldMk cId="0" sldId="316"/>
            <ac:picMk id="24" creationId="{00000000-0000-0000-0000-000000000000}"/>
          </ac:picMkLst>
        </pc:picChg>
      </pc:sldChg>
      <pc:sldChg chg="addSp delSp">
        <pc:chgData name="Mariya Hristova" userId="ad723dea53ec8d61" providerId="Windows Live" clId="Web-{9D4AB45E-A265-4B20-B6BD-99AC8190EBF2}" dt="2022-11-07T08:26:14.900" v="176"/>
        <pc:sldMkLst>
          <pc:docMk/>
          <pc:sldMk cId="0" sldId="317"/>
        </pc:sldMkLst>
        <pc:picChg chg="add">
          <ac:chgData name="Mariya Hristova" userId="ad723dea53ec8d61" providerId="Windows Live" clId="Web-{9D4AB45E-A265-4B20-B6BD-99AC8190EBF2}" dt="2022-11-07T08:26:14.900" v="176"/>
          <ac:picMkLst>
            <pc:docMk/>
            <pc:sldMk cId="0" sldId="317"/>
            <ac:picMk id="13" creationId="{F9768F1B-0687-D533-09F1-70033E892072}"/>
          </ac:picMkLst>
        </pc:picChg>
        <pc:picChg chg="del">
          <ac:chgData name="Mariya Hristova" userId="ad723dea53ec8d61" providerId="Windows Live" clId="Web-{9D4AB45E-A265-4B20-B6BD-99AC8190EBF2}" dt="2022-11-07T08:25:56.055" v="172"/>
          <ac:picMkLst>
            <pc:docMk/>
            <pc:sldMk cId="0" sldId="317"/>
            <ac:picMk id="24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6:35.416" v="181" actId="14100"/>
        <pc:sldMkLst>
          <pc:docMk/>
          <pc:sldMk cId="0" sldId="318"/>
        </pc:sldMkLst>
        <pc:picChg chg="add mod">
          <ac:chgData name="Mariya Hristova" userId="ad723dea53ec8d61" providerId="Windows Live" clId="Web-{9D4AB45E-A265-4B20-B6BD-99AC8190EBF2}" dt="2022-11-07T08:26:35.416" v="181" actId="14100"/>
          <ac:picMkLst>
            <pc:docMk/>
            <pc:sldMk cId="0" sldId="318"/>
            <ac:picMk id="13" creationId="{D81DFA58-A4E2-061F-F60E-971BAF4DF407}"/>
          </ac:picMkLst>
        </pc:picChg>
        <pc:picChg chg="del">
          <ac:chgData name="Mariya Hristova" userId="ad723dea53ec8d61" providerId="Windows Live" clId="Web-{9D4AB45E-A265-4B20-B6BD-99AC8190EBF2}" dt="2022-11-07T08:26:11.024" v="175"/>
          <ac:picMkLst>
            <pc:docMk/>
            <pc:sldMk cId="0" sldId="318"/>
            <ac:picMk id="23" creationId="{00000000-0000-0000-0000-000000000000}"/>
          </ac:picMkLst>
        </pc:picChg>
      </pc:sldChg>
      <pc:sldChg chg="addSp delSp modSp ord">
        <pc:chgData name="Mariya Hristova" userId="ad723dea53ec8d61" providerId="Windows Live" clId="Web-{9D4AB45E-A265-4B20-B6BD-99AC8190EBF2}" dt="2022-11-07T08:27:11.229" v="188" actId="1076"/>
        <pc:sldMkLst>
          <pc:docMk/>
          <pc:sldMk cId="0" sldId="319"/>
        </pc:sldMkLst>
        <pc:picChg chg="add mod">
          <ac:chgData name="Mariya Hristova" userId="ad723dea53ec8d61" providerId="Windows Live" clId="Web-{9D4AB45E-A265-4B20-B6BD-99AC8190EBF2}" dt="2022-11-07T08:27:11.229" v="188" actId="1076"/>
          <ac:picMkLst>
            <pc:docMk/>
            <pc:sldMk cId="0" sldId="319"/>
            <ac:picMk id="14" creationId="{9F8EDA92-7E16-6795-46AE-B35F90D94ABF}"/>
          </ac:picMkLst>
        </pc:picChg>
        <pc:picChg chg="del">
          <ac:chgData name="Mariya Hristova" userId="ad723dea53ec8d61" providerId="Windows Live" clId="Web-{9D4AB45E-A265-4B20-B6BD-99AC8190EBF2}" dt="2022-11-07T08:26:55.760" v="183"/>
          <ac:picMkLst>
            <pc:docMk/>
            <pc:sldMk cId="0" sldId="319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26:20.259" v="177"/>
          <ac:picMkLst>
            <pc:docMk/>
            <pc:sldMk cId="0" sldId="319"/>
            <ac:picMk id="24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27:08.026" v="187" actId="1076"/>
          <ac:picMkLst>
            <pc:docMk/>
            <pc:sldMk cId="0" sldId="319"/>
            <ac:picMk id="26" creationId="{5AB55A00-7FA5-69EE-413A-1015D677147E}"/>
          </ac:picMkLst>
        </pc:picChg>
      </pc:sldChg>
      <pc:sldChg chg="modSp">
        <pc:chgData name="Mariya Hristova" userId="ad723dea53ec8d61" providerId="Windows Live" clId="Web-{9D4AB45E-A265-4B20-B6BD-99AC8190EBF2}" dt="2022-11-07T08:27:15.636" v="189" actId="1076"/>
        <pc:sldMkLst>
          <pc:docMk/>
          <pc:sldMk cId="0" sldId="322"/>
        </pc:sldMkLst>
        <pc:spChg chg="mod">
          <ac:chgData name="Mariya Hristova" userId="ad723dea53ec8d61" providerId="Windows Live" clId="Web-{9D4AB45E-A265-4B20-B6BD-99AC8190EBF2}" dt="2022-11-07T08:27:15.636" v="189" actId="1076"/>
          <ac:spMkLst>
            <pc:docMk/>
            <pc:sldMk cId="0" sldId="322"/>
            <ac:spMk id="18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27:27.933" v="192"/>
        <pc:sldMkLst>
          <pc:docMk/>
          <pc:sldMk cId="0" sldId="324"/>
        </pc:sldMkLst>
        <pc:spChg chg="mod">
          <ac:chgData name="Mariya Hristova" userId="ad723dea53ec8d61" providerId="Windows Live" clId="Web-{9D4AB45E-A265-4B20-B6BD-99AC8190EBF2}" dt="2022-11-07T08:15:06.895" v="102" actId="20577"/>
          <ac:spMkLst>
            <pc:docMk/>
            <pc:sldMk cId="0" sldId="324"/>
            <ac:spMk id="19" creationId="{00000000-0000-0000-0000-000000000000}"/>
          </ac:spMkLst>
        </pc:spChg>
        <pc:picChg chg="add">
          <ac:chgData name="Mariya Hristova" userId="ad723dea53ec8d61" providerId="Windows Live" clId="Web-{9D4AB45E-A265-4B20-B6BD-99AC8190EBF2}" dt="2022-11-07T08:27:27.933" v="192"/>
          <ac:picMkLst>
            <pc:docMk/>
            <pc:sldMk cId="0" sldId="324"/>
            <ac:picMk id="13" creationId="{378F39C5-917D-349E-990D-43EE9E3F365F}"/>
          </ac:picMkLst>
        </pc:picChg>
        <pc:picChg chg="del">
          <ac:chgData name="Mariya Hristova" userId="ad723dea53ec8d61" providerId="Windows Live" clId="Web-{9D4AB45E-A265-4B20-B6BD-99AC8190EBF2}" dt="2022-11-07T08:27:27.746" v="191"/>
          <ac:picMkLst>
            <pc:docMk/>
            <pc:sldMk cId="0" sldId="324"/>
            <ac:picMk id="2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7:45.387" v="196" actId="1076"/>
        <pc:sldMkLst>
          <pc:docMk/>
          <pc:sldMk cId="0" sldId="325"/>
        </pc:sldMkLst>
        <pc:spChg chg="mod">
          <ac:chgData name="Mariya Hristova" userId="ad723dea53ec8d61" providerId="Windows Live" clId="Web-{9D4AB45E-A265-4B20-B6BD-99AC8190EBF2}" dt="2022-11-07T08:15:43.256" v="111" actId="20577"/>
          <ac:spMkLst>
            <pc:docMk/>
            <pc:sldMk cId="0" sldId="325"/>
            <ac:spMk id="19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7:45.387" v="196" actId="1076"/>
          <ac:picMkLst>
            <pc:docMk/>
            <pc:sldMk cId="0" sldId="325"/>
            <ac:picMk id="13" creationId="{1BD146AD-86F5-BF27-2049-FE3C51B6DDE5}"/>
          </ac:picMkLst>
        </pc:picChg>
        <pc:picChg chg="del">
          <ac:chgData name="Mariya Hristova" userId="ad723dea53ec8d61" providerId="Windows Live" clId="Web-{9D4AB45E-A265-4B20-B6BD-99AC8190EBF2}" dt="2022-11-07T08:27:24.402" v="190"/>
          <ac:picMkLst>
            <pc:docMk/>
            <pc:sldMk cId="0" sldId="325"/>
            <ac:picMk id="27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23:07.833" v="526" actId="20577"/>
        <pc:sldMkLst>
          <pc:docMk/>
          <pc:sldMk cId="0" sldId="327"/>
        </pc:sldMkLst>
        <pc:spChg chg="mod">
          <ac:chgData name="Mariya Hristova" userId="ad723dea53ec8d61" providerId="Windows Live" clId="Web-{9D4AB45E-A265-4B20-B6BD-99AC8190EBF2}" dt="2022-11-07T09:21:04.438" v="507" actId="14100"/>
          <ac:spMkLst>
            <pc:docMk/>
            <pc:sldMk cId="0" sldId="327"/>
            <ac:spMk id="5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9:23:07.833" v="526" actId="20577"/>
          <ac:spMkLst>
            <pc:docMk/>
            <pc:sldMk cId="0" sldId="327"/>
            <ac:spMk id="12" creationId="{00000000-0000-0000-0000-000000000000}"/>
          </ac:spMkLst>
        </pc:spChg>
        <pc:grpChg chg="del mod">
          <ac:chgData name="Mariya Hristova" userId="ad723dea53ec8d61" providerId="Windows Live" clId="Web-{9D4AB45E-A265-4B20-B6BD-99AC8190EBF2}" dt="2022-11-07T09:21:19.392" v="510"/>
          <ac:grpSpMkLst>
            <pc:docMk/>
            <pc:sldMk cId="0" sldId="327"/>
            <ac:grpSpMk id="4" creationId="{00000000-0000-0000-0000-000000000000}"/>
          </ac:grpSpMkLst>
        </pc:grpChg>
        <pc:picChg chg="add">
          <ac:chgData name="Mariya Hristova" userId="ad723dea53ec8d61" providerId="Windows Live" clId="Web-{9D4AB45E-A265-4B20-B6BD-99AC8190EBF2}" dt="2022-11-07T08:52:55.011" v="333"/>
          <ac:picMkLst>
            <pc:docMk/>
            <pc:sldMk cId="0" sldId="327"/>
            <ac:picMk id="6" creationId="{F3B3D3CC-17BD-D136-F6E6-713E68069CA6}"/>
          </ac:picMkLst>
        </pc:picChg>
        <pc:picChg chg="del">
          <ac:chgData name="Mariya Hristova" userId="ad723dea53ec8d61" providerId="Windows Live" clId="Web-{9D4AB45E-A265-4B20-B6BD-99AC8190EBF2}" dt="2022-11-07T08:27:34.511" v="193"/>
          <ac:picMkLst>
            <pc:docMk/>
            <pc:sldMk cId="0" sldId="327"/>
            <ac:picMk id="25" creationId="{00000000-0000-0000-0000-000000000000}"/>
          </ac:picMkLst>
        </pc:picChg>
      </pc:sldChg>
      <pc:sldChg chg="del ord">
        <pc:chgData name="Mariya Hristova" userId="ad723dea53ec8d61" providerId="Windows Live" clId="Web-{9D4AB45E-A265-4B20-B6BD-99AC8190EBF2}" dt="2022-11-07T08:54:43.483" v="361"/>
        <pc:sldMkLst>
          <pc:docMk/>
          <pc:sldMk cId="0" sldId="328"/>
        </pc:sldMkLst>
      </pc:sldChg>
      <pc:sldChg chg="modSp">
        <pc:chgData name="Mariya Hristova" userId="ad723dea53ec8d61" providerId="Windows Live" clId="Web-{9D4AB45E-A265-4B20-B6BD-99AC8190EBF2}" dt="2022-11-07T08:35:38.854" v="212" actId="20577"/>
        <pc:sldMkLst>
          <pc:docMk/>
          <pc:sldMk cId="1670465020" sldId="331"/>
        </pc:sldMkLst>
        <pc:spChg chg="mod">
          <ac:chgData name="Mariya Hristova" userId="ad723dea53ec8d61" providerId="Windows Live" clId="Web-{9D4AB45E-A265-4B20-B6BD-99AC8190EBF2}" dt="2022-11-07T08:34:58.790" v="207" actId="20577"/>
          <ac:spMkLst>
            <pc:docMk/>
            <pc:sldMk cId="1670465020" sldId="331"/>
            <ac:spMk id="3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35:38.854" v="212" actId="20577"/>
          <ac:spMkLst>
            <pc:docMk/>
            <pc:sldMk cId="1670465020" sldId="331"/>
            <ac:spMk id="4" creationId="{00000000-0000-0000-0000-000000000000}"/>
          </ac:spMkLst>
        </pc:spChg>
      </pc:sldChg>
      <pc:sldChg chg="modSp">
        <pc:chgData name="Mariya Hristova" userId="ad723dea53ec8d61" providerId="Windows Live" clId="Web-{9D4AB45E-A265-4B20-B6BD-99AC8190EBF2}" dt="2022-11-07T08:49:47.724" v="319" actId="20577"/>
        <pc:sldMkLst>
          <pc:docMk/>
          <pc:sldMk cId="1702908902" sldId="332"/>
        </pc:sldMkLst>
        <pc:spChg chg="mod">
          <ac:chgData name="Mariya Hristova" userId="ad723dea53ec8d61" providerId="Windows Live" clId="Web-{9D4AB45E-A265-4B20-B6BD-99AC8190EBF2}" dt="2022-11-07T08:49:47.724" v="319" actId="20577"/>
          <ac:spMkLst>
            <pc:docMk/>
            <pc:sldMk cId="1702908902" sldId="332"/>
            <ac:spMk id="2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57:12.284" v="393" actId="1076"/>
        <pc:sldMkLst>
          <pc:docMk/>
          <pc:sldMk cId="3586777587" sldId="334"/>
        </pc:sldMkLst>
        <pc:picChg chg="add mod">
          <ac:chgData name="Mariya Hristova" userId="ad723dea53ec8d61" providerId="Windows Live" clId="Web-{9D4AB45E-A265-4B20-B6BD-99AC8190EBF2}" dt="2022-11-07T08:56:56.878" v="391" actId="1076"/>
          <ac:picMkLst>
            <pc:docMk/>
            <pc:sldMk cId="3586777587" sldId="334"/>
            <ac:picMk id="14" creationId="{47F4AA89-32A2-4BC5-F6F4-EF10F90999CE}"/>
          </ac:picMkLst>
        </pc:picChg>
        <pc:picChg chg="del">
          <ac:chgData name="Mariya Hristova" userId="ad723dea53ec8d61" providerId="Windows Live" clId="Web-{9D4AB45E-A265-4B20-B6BD-99AC8190EBF2}" dt="2022-11-07T08:52:51.401" v="332"/>
          <ac:picMkLst>
            <pc:docMk/>
            <pc:sldMk cId="3586777587" sldId="334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56:53.456" v="389"/>
          <ac:picMkLst>
            <pc:docMk/>
            <pc:sldMk cId="3586777587" sldId="334"/>
            <ac:picMk id="24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57:12.284" v="393" actId="1076"/>
          <ac:picMkLst>
            <pc:docMk/>
            <pc:sldMk cId="3586777587" sldId="334"/>
            <ac:picMk id="26" creationId="{E19C72AB-E3C8-F98A-1601-CB0144AD9AD4}"/>
          </ac:picMkLst>
        </pc:picChg>
      </pc:sldChg>
      <pc:sldChg chg="addSp delSp modSp">
        <pc:chgData name="Mariya Hristova" userId="ad723dea53ec8d61" providerId="Windows Live" clId="Web-{9D4AB45E-A265-4B20-B6BD-99AC8190EBF2}" dt="2022-11-07T08:57:58.864" v="402" actId="1076"/>
        <pc:sldMkLst>
          <pc:docMk/>
          <pc:sldMk cId="1216810795" sldId="335"/>
        </pc:sldMkLst>
        <pc:picChg chg="add">
          <ac:chgData name="Mariya Hristova" userId="ad723dea53ec8d61" providerId="Windows Live" clId="Web-{9D4AB45E-A265-4B20-B6BD-99AC8190EBF2}" dt="2022-11-07T08:57:18.363" v="395"/>
          <ac:picMkLst>
            <pc:docMk/>
            <pc:sldMk cId="1216810795" sldId="335"/>
            <ac:picMk id="14" creationId="{C14AC479-72AF-B9B9-506C-C11A34EA0D74}"/>
          </ac:picMkLst>
        </pc:picChg>
        <pc:picChg chg="del">
          <ac:chgData name="Mariya Hristova" userId="ad723dea53ec8d61" providerId="Windows Live" clId="Web-{9D4AB45E-A265-4B20-B6BD-99AC8190EBF2}" dt="2022-11-07T08:53:12.324" v="335"/>
          <ac:picMkLst>
            <pc:docMk/>
            <pc:sldMk cId="1216810795" sldId="335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57:17.378" v="394"/>
          <ac:picMkLst>
            <pc:docMk/>
            <pc:sldMk cId="1216810795" sldId="335"/>
            <ac:picMk id="24" creationId="{00000000-0000-0000-0000-000000000000}"/>
          </ac:picMkLst>
        </pc:picChg>
        <pc:picChg chg="add del">
          <ac:chgData name="Mariya Hristova" userId="ad723dea53ec8d61" providerId="Windows Live" clId="Web-{9D4AB45E-A265-4B20-B6BD-99AC8190EBF2}" dt="2022-11-07T08:57:54.864" v="400"/>
          <ac:picMkLst>
            <pc:docMk/>
            <pc:sldMk cId="1216810795" sldId="335"/>
            <ac:picMk id="26" creationId="{3A644A86-55A4-8C2F-B1A9-14EB316186C5}"/>
          </ac:picMkLst>
        </pc:picChg>
        <pc:picChg chg="add mod">
          <ac:chgData name="Mariya Hristova" userId="ad723dea53ec8d61" providerId="Windows Live" clId="Web-{9D4AB45E-A265-4B20-B6BD-99AC8190EBF2}" dt="2022-11-07T08:57:58.864" v="402" actId="1076"/>
          <ac:picMkLst>
            <pc:docMk/>
            <pc:sldMk cId="1216810795" sldId="335"/>
            <ac:picMk id="28" creationId="{8E29703F-7A01-13F3-E1D9-9C58C4D82ED4}"/>
          </ac:picMkLst>
        </pc:picChg>
      </pc:sldChg>
      <pc:sldChg chg="addSp delSp modSp">
        <pc:chgData name="Mariya Hristova" userId="ad723dea53ec8d61" providerId="Windows Live" clId="Web-{9D4AB45E-A265-4B20-B6BD-99AC8190EBF2}" dt="2022-11-07T08:58:18.130" v="405" actId="1076"/>
        <pc:sldMkLst>
          <pc:docMk/>
          <pc:sldMk cId="1498254038" sldId="336"/>
        </pc:sldMkLst>
        <pc:picChg chg="add">
          <ac:chgData name="Mariya Hristova" userId="ad723dea53ec8d61" providerId="Windows Live" clId="Web-{9D4AB45E-A265-4B20-B6BD-99AC8190EBF2}" dt="2022-11-07T08:57:26.754" v="398"/>
          <ac:picMkLst>
            <pc:docMk/>
            <pc:sldMk cId="1498254038" sldId="336"/>
            <ac:picMk id="14" creationId="{5DC5BB78-E1A1-18F8-FCF1-17408F7F7CD4}"/>
          </ac:picMkLst>
        </pc:picChg>
        <pc:picChg chg="del">
          <ac:chgData name="Mariya Hristova" userId="ad723dea53ec8d61" providerId="Windows Live" clId="Web-{9D4AB45E-A265-4B20-B6BD-99AC8190EBF2}" dt="2022-11-07T08:55:04.327" v="364"/>
          <ac:picMkLst>
            <pc:docMk/>
            <pc:sldMk cId="1498254038" sldId="336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57:23.675" v="397"/>
          <ac:picMkLst>
            <pc:docMk/>
            <pc:sldMk cId="1498254038" sldId="336"/>
            <ac:picMk id="24" creationId="{00000000-0000-0000-0000-000000000000}"/>
          </ac:picMkLst>
        </pc:picChg>
        <pc:picChg chg="add del">
          <ac:chgData name="Mariya Hristova" userId="ad723dea53ec8d61" providerId="Windows Live" clId="Web-{9D4AB45E-A265-4B20-B6BD-99AC8190EBF2}" dt="2022-11-07T08:58:09.536" v="403"/>
          <ac:picMkLst>
            <pc:docMk/>
            <pc:sldMk cId="1498254038" sldId="336"/>
            <ac:picMk id="26" creationId="{4A91D70E-D6E7-646D-431B-9DA648F736AC}"/>
          </ac:picMkLst>
        </pc:picChg>
        <pc:picChg chg="add mod">
          <ac:chgData name="Mariya Hristova" userId="ad723dea53ec8d61" providerId="Windows Live" clId="Web-{9D4AB45E-A265-4B20-B6BD-99AC8190EBF2}" dt="2022-11-07T08:58:18.130" v="405" actId="1076"/>
          <ac:picMkLst>
            <pc:docMk/>
            <pc:sldMk cId="1498254038" sldId="336"/>
            <ac:picMk id="28" creationId="{B75C4C53-9EF3-225D-3258-0AF2E1B9990E}"/>
          </ac:picMkLst>
        </pc:picChg>
      </pc:sldChg>
      <pc:sldChg chg="ord">
        <pc:chgData name="Mariya Hristova" userId="ad723dea53ec8d61" providerId="Windows Live" clId="Web-{9D4AB45E-A265-4B20-B6BD-99AC8190EBF2}" dt="2022-11-07T08:52:17.103" v="328"/>
        <pc:sldMkLst>
          <pc:docMk/>
          <pc:sldMk cId="1463212455" sldId="340"/>
        </pc:sldMkLst>
      </pc:sldChg>
      <pc:sldChg chg="addSp delSp del ord">
        <pc:chgData name="Mariya Hristova" userId="ad723dea53ec8d61" providerId="Windows Live" clId="Web-{9D4AB45E-A265-4B20-B6BD-99AC8190EBF2}" dt="2022-11-07T08:56:37.205" v="388"/>
        <pc:sldMkLst>
          <pc:docMk/>
          <pc:sldMk cId="1638319910" sldId="341"/>
        </pc:sldMkLst>
        <pc:picChg chg="add del">
          <ac:chgData name="Mariya Hristova" userId="ad723dea53ec8d61" providerId="Windows Live" clId="Web-{9D4AB45E-A265-4B20-B6BD-99AC8190EBF2}" dt="2022-11-07T08:55:24.594" v="369"/>
          <ac:picMkLst>
            <pc:docMk/>
            <pc:sldMk cId="1638319910" sldId="341"/>
            <ac:picMk id="2" creationId="{890A8A72-56CF-3544-B2F7-E2FF906F7F90}"/>
          </ac:picMkLst>
        </pc:picChg>
      </pc:sldChg>
      <pc:sldChg chg="addSp delSp modSp ord">
        <pc:chgData name="Mariya Hristova" userId="ad723dea53ec8d61" providerId="Windows Live" clId="Web-{9D4AB45E-A265-4B20-B6BD-99AC8190EBF2}" dt="2022-11-07T08:53:31.543" v="340" actId="1076"/>
        <pc:sldMkLst>
          <pc:docMk/>
          <pc:sldMk cId="3469697654" sldId="344"/>
        </pc:sldMkLst>
        <pc:picChg chg="add mod">
          <ac:chgData name="Mariya Hristova" userId="ad723dea53ec8d61" providerId="Windows Live" clId="Web-{9D4AB45E-A265-4B20-B6BD-99AC8190EBF2}" dt="2022-11-07T08:53:31.543" v="340" actId="1076"/>
          <ac:picMkLst>
            <pc:docMk/>
            <pc:sldMk cId="3469697654" sldId="344"/>
            <ac:picMk id="13" creationId="{EA752010-AB8E-F51C-C831-3989245D278B}"/>
          </ac:picMkLst>
        </pc:picChg>
        <pc:picChg chg="del mod">
          <ac:chgData name="Mariya Hristova" userId="ad723dea53ec8d61" providerId="Windows Live" clId="Web-{9D4AB45E-A265-4B20-B6BD-99AC8190EBF2}" dt="2022-11-07T08:53:24.121" v="338"/>
          <ac:picMkLst>
            <pc:docMk/>
            <pc:sldMk cId="3469697654" sldId="344"/>
            <ac:picMk id="14" creationId="{1BF3B289-403F-7547-1ECD-3077DEB0179F}"/>
          </ac:picMkLst>
        </pc:picChg>
      </pc:sldChg>
      <pc:sldChg chg="addSp delSp modSp add ord replId">
        <pc:chgData name="Mariya Hristova" userId="ad723dea53ec8d61" providerId="Windows Live" clId="Web-{9D4AB45E-A265-4B20-B6BD-99AC8190EBF2}" dt="2022-11-07T08:24:20.256" v="156" actId="1076"/>
        <pc:sldMkLst>
          <pc:docMk/>
          <pc:sldMk cId="551308849" sldId="345"/>
        </pc:sldMkLst>
        <pc:spChg chg="mod">
          <ac:chgData name="Mariya Hristova" userId="ad723dea53ec8d61" providerId="Windows Live" clId="Web-{9D4AB45E-A265-4B20-B6BD-99AC8190EBF2}" dt="2022-11-07T08:22:37.815" v="144" actId="20577"/>
          <ac:spMkLst>
            <pc:docMk/>
            <pc:sldMk cId="551308849" sldId="345"/>
            <ac:spMk id="14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23:57.067" v="150"/>
          <ac:spMkLst>
            <pc:docMk/>
            <pc:sldMk cId="551308849" sldId="345"/>
            <ac:spMk id="18" creationId="{00000000-0000-0000-0000-000000000000}"/>
          </ac:spMkLst>
        </pc:spChg>
        <pc:picChg chg="add del mod">
          <ac:chgData name="Mariya Hristova" userId="ad723dea53ec8d61" providerId="Windows Live" clId="Web-{9D4AB45E-A265-4B20-B6BD-99AC8190EBF2}" dt="2022-11-07T08:24:14.568" v="151"/>
          <ac:picMkLst>
            <pc:docMk/>
            <pc:sldMk cId="551308849" sldId="345"/>
            <ac:picMk id="11" creationId="{A2A4240E-18F7-A4AE-8149-BD1426890782}"/>
          </ac:picMkLst>
        </pc:picChg>
        <pc:picChg chg="del">
          <ac:chgData name="Mariya Hristova" userId="ad723dea53ec8d61" providerId="Windows Live" clId="Web-{9D4AB45E-A265-4B20-B6BD-99AC8190EBF2}" dt="2022-11-07T08:24:17.287" v="152"/>
          <ac:picMkLst>
            <pc:docMk/>
            <pc:sldMk cId="551308849" sldId="345"/>
            <ac:picMk id="21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21:22.078" v="120"/>
          <ac:picMkLst>
            <pc:docMk/>
            <pc:sldMk cId="551308849" sldId="345"/>
            <ac:picMk id="22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24:20.256" v="155" actId="1076"/>
          <ac:picMkLst>
            <pc:docMk/>
            <pc:sldMk cId="551308849" sldId="345"/>
            <ac:picMk id="23" creationId="{7B41E03B-8EE0-3396-24AE-B9E6EAA41732}"/>
          </ac:picMkLst>
        </pc:picChg>
        <pc:picChg chg="add mod">
          <ac:chgData name="Mariya Hristova" userId="ad723dea53ec8d61" providerId="Windows Live" clId="Web-{9D4AB45E-A265-4B20-B6BD-99AC8190EBF2}" dt="2022-11-07T08:24:20.256" v="156" actId="1076"/>
          <ac:picMkLst>
            <pc:docMk/>
            <pc:sldMk cId="551308849" sldId="345"/>
            <ac:picMk id="25" creationId="{09894040-BE43-B294-DBD2-3EB2F443C622}"/>
          </ac:picMkLst>
        </pc:picChg>
      </pc:sldChg>
      <pc:sldChg chg="modSp add ord replId">
        <pc:chgData name="Mariya Hristova" userId="ad723dea53ec8d61" providerId="Windows Live" clId="Web-{9D4AB45E-A265-4B20-B6BD-99AC8190EBF2}" dt="2022-11-07T08:51:46.056" v="327"/>
        <pc:sldMkLst>
          <pc:docMk/>
          <pc:sldMk cId="1954285010" sldId="346"/>
        </pc:sldMkLst>
        <pc:spChg chg="mod">
          <ac:chgData name="Mariya Hristova" userId="ad723dea53ec8d61" providerId="Windows Live" clId="Web-{9D4AB45E-A265-4B20-B6BD-99AC8190EBF2}" dt="2022-11-07T08:51:46.056" v="327"/>
          <ac:spMkLst>
            <pc:docMk/>
            <pc:sldMk cId="1954285010" sldId="346"/>
            <ac:spMk id="23" creationId="{00000000-0000-0000-0000-000000000000}"/>
          </ac:spMkLst>
        </pc:spChg>
      </pc:sldChg>
      <pc:sldChg chg="addSp delSp modSp add ord replId">
        <pc:chgData name="Mariya Hristova" userId="ad723dea53ec8d61" providerId="Windows Live" clId="Web-{9D4AB45E-A265-4B20-B6BD-99AC8190EBF2}" dt="2022-11-07T08:56:26.580" v="387" actId="1076"/>
        <pc:sldMkLst>
          <pc:docMk/>
          <pc:sldMk cId="2754212318" sldId="347"/>
        </pc:sldMkLst>
        <pc:spChg chg="mod">
          <ac:chgData name="Mariya Hristova" userId="ad723dea53ec8d61" providerId="Windows Live" clId="Web-{9D4AB45E-A265-4B20-B6BD-99AC8190EBF2}" dt="2022-11-07T08:56:26.580" v="387" actId="1076"/>
          <ac:spMkLst>
            <pc:docMk/>
            <pc:sldMk cId="2754212318" sldId="347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54:25.482" v="352" actId="20577"/>
          <ac:spMkLst>
            <pc:docMk/>
            <pc:sldMk cId="2754212318" sldId="347"/>
            <ac:spMk id="20" creationId="{00000000-0000-0000-0000-000000000000}"/>
          </ac:spMkLst>
        </pc:spChg>
        <pc:grpChg chg="del">
          <ac:chgData name="Mariya Hristova" userId="ad723dea53ec8d61" providerId="Windows Live" clId="Web-{9D4AB45E-A265-4B20-B6BD-99AC8190EBF2}" dt="2022-11-07T08:56:20.955" v="385"/>
          <ac:grpSpMkLst>
            <pc:docMk/>
            <pc:sldMk cId="2754212318" sldId="347"/>
            <ac:grpSpMk id="5" creationId="{00000000-0000-0000-0000-000000000000}"/>
          </ac:grpSpMkLst>
        </pc:grpChg>
        <pc:grpChg chg="del">
          <ac:chgData name="Mariya Hristova" userId="ad723dea53ec8d61" providerId="Windows Live" clId="Web-{9D4AB45E-A265-4B20-B6BD-99AC8190EBF2}" dt="2022-11-07T08:56:22.017" v="386"/>
          <ac:grpSpMkLst>
            <pc:docMk/>
            <pc:sldMk cId="2754212318" sldId="347"/>
            <ac:grpSpMk id="17" creationId="{00000000-0000-0000-0000-000000000000}"/>
          </ac:grpSpMkLst>
        </pc:grpChg>
        <pc:picChg chg="del">
          <ac:chgData name="Mariya Hristova" userId="ad723dea53ec8d61" providerId="Windows Live" clId="Web-{9D4AB45E-A265-4B20-B6BD-99AC8190EBF2}" dt="2022-11-07T08:54:04.013" v="342"/>
          <ac:picMkLst>
            <pc:docMk/>
            <pc:sldMk cId="2754212318" sldId="347"/>
            <ac:picMk id="13" creationId="{EA752010-AB8E-F51C-C831-3989245D278B}"/>
          </ac:picMkLst>
        </pc:picChg>
        <pc:picChg chg="add mod">
          <ac:chgData name="Mariya Hristova" userId="ad723dea53ec8d61" providerId="Windows Live" clId="Web-{9D4AB45E-A265-4B20-B6BD-99AC8190EBF2}" dt="2022-11-07T08:55:14.359" v="366" actId="1076"/>
          <ac:picMkLst>
            <pc:docMk/>
            <pc:sldMk cId="2754212318" sldId="347"/>
            <ac:picMk id="14" creationId="{5E15FC9E-4B91-34FC-B802-674BCD3137CA}"/>
          </ac:picMkLst>
        </pc:picChg>
      </pc:sldChg>
      <pc:sldChg chg="addSp delSp modSp add replId">
        <pc:chgData name="Mariya Hristova" userId="ad723dea53ec8d61" providerId="Windows Live" clId="Web-{9D4AB45E-A265-4B20-B6BD-99AC8190EBF2}" dt="2022-11-07T08:56:18.205" v="384" actId="1076"/>
        <pc:sldMkLst>
          <pc:docMk/>
          <pc:sldMk cId="858371745" sldId="348"/>
        </pc:sldMkLst>
        <pc:spChg chg="mod">
          <ac:chgData name="Mariya Hristova" userId="ad723dea53ec8d61" providerId="Windows Live" clId="Web-{9D4AB45E-A265-4B20-B6BD-99AC8190EBF2}" dt="2022-11-07T08:56:15.298" v="383" actId="1076"/>
          <ac:spMkLst>
            <pc:docMk/>
            <pc:sldMk cId="858371745" sldId="348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56:18.205" v="384" actId="1076"/>
          <ac:spMkLst>
            <pc:docMk/>
            <pc:sldMk cId="858371745" sldId="348"/>
            <ac:spMk id="20" creationId="{00000000-0000-0000-0000-000000000000}"/>
          </ac:spMkLst>
        </pc:spChg>
        <pc:grpChg chg="del">
          <ac:chgData name="Mariya Hristova" userId="ad723dea53ec8d61" providerId="Windows Live" clId="Web-{9D4AB45E-A265-4B20-B6BD-99AC8190EBF2}" dt="2022-11-07T08:56:08.517" v="381"/>
          <ac:grpSpMkLst>
            <pc:docMk/>
            <pc:sldMk cId="858371745" sldId="348"/>
            <ac:grpSpMk id="5" creationId="{00000000-0000-0000-0000-000000000000}"/>
          </ac:grpSpMkLst>
        </pc:grpChg>
        <pc:grpChg chg="del">
          <ac:chgData name="Mariya Hristova" userId="ad723dea53ec8d61" providerId="Windows Live" clId="Web-{9D4AB45E-A265-4B20-B6BD-99AC8190EBF2}" dt="2022-11-07T08:56:09.486" v="382"/>
          <ac:grpSpMkLst>
            <pc:docMk/>
            <pc:sldMk cId="858371745" sldId="348"/>
            <ac:grpSpMk id="17" creationId="{00000000-0000-0000-0000-000000000000}"/>
          </ac:grpSpMkLst>
        </pc:grpChg>
        <pc:picChg chg="add mod">
          <ac:chgData name="Mariya Hristova" userId="ad723dea53ec8d61" providerId="Windows Live" clId="Web-{9D4AB45E-A265-4B20-B6BD-99AC8190EBF2}" dt="2022-11-07T08:55:56.157" v="378" actId="1076"/>
          <ac:picMkLst>
            <pc:docMk/>
            <pc:sldMk cId="858371745" sldId="348"/>
            <ac:picMk id="13" creationId="{B885AAAC-0540-FEE3-4CF3-F4B46266DB2C}"/>
          </ac:picMkLst>
        </pc:picChg>
        <pc:picChg chg="del">
          <ac:chgData name="Mariya Hristova" userId="ad723dea53ec8d61" providerId="Windows Live" clId="Web-{9D4AB45E-A265-4B20-B6BD-99AC8190EBF2}" dt="2022-11-07T08:55:27.250" v="370"/>
          <ac:picMkLst>
            <pc:docMk/>
            <pc:sldMk cId="858371745" sldId="348"/>
            <ac:picMk id="14" creationId="{5E15FC9E-4B91-34FC-B802-674BCD3137CA}"/>
          </ac:picMkLst>
        </pc:picChg>
        <pc:picChg chg="mod">
          <ac:chgData name="Mariya Hristova" userId="ad723dea53ec8d61" providerId="Windows Live" clId="Web-{9D4AB45E-A265-4B20-B6BD-99AC8190EBF2}" dt="2022-11-07T08:55:56.141" v="377" actId="1076"/>
          <ac:picMkLst>
            <pc:docMk/>
            <pc:sldMk cId="858371745" sldId="348"/>
            <ac:picMk id="24" creationId="{00000000-0000-0000-0000-000000000000}"/>
          </ac:picMkLst>
        </pc:picChg>
      </pc:sldChg>
      <pc:sldChg chg="add del replId">
        <pc:chgData name="Mariya Hristova" userId="ad723dea53ec8d61" providerId="Windows Live" clId="Web-{9D4AB45E-A265-4B20-B6BD-99AC8190EBF2}" dt="2022-11-07T08:55:18.297" v="367"/>
        <pc:sldMkLst>
          <pc:docMk/>
          <pc:sldMk cId="1623311284" sldId="348"/>
        </pc:sldMkLst>
      </pc:sldChg>
      <pc:sldChg chg="new">
        <pc:chgData name="Mariya Hristova" userId="ad723dea53ec8d61" providerId="Windows Live" clId="Web-{9D4AB45E-A265-4B20-B6BD-99AC8190EBF2}" dt="2022-11-07T13:29:52.645" v="532"/>
        <pc:sldMkLst>
          <pc:docMk/>
          <pc:sldMk cId="1715919948" sldId="349"/>
        </pc:sldMkLst>
      </pc:sldChg>
    </pc:docChg>
  </pc:docChgLst>
  <pc:docChgLst>
    <pc:chgData name="Гост потребител" providerId="Windows Live" clId="Web-{70FAB283-5518-43CE-8161-DB762B9C617B}"/>
    <pc:docChg chg="modSld">
      <pc:chgData name="Гост потребител" userId="" providerId="Windows Live" clId="Web-{70FAB283-5518-43CE-8161-DB762B9C617B}" dt="2022-11-04T14:04:40.314" v="2" actId="20577"/>
      <pc:docMkLst>
        <pc:docMk/>
      </pc:docMkLst>
      <pc:sldChg chg="modSp">
        <pc:chgData name="Гост потребител" userId="" providerId="Windows Live" clId="Web-{70FAB283-5518-43CE-8161-DB762B9C617B}" dt="2022-11-04T14:04:40.314" v="2" actId="20577"/>
        <pc:sldMkLst>
          <pc:docMk/>
          <pc:sldMk cId="0" sldId="313"/>
        </pc:sldMkLst>
        <pc:spChg chg="mod">
          <ac:chgData name="Гост потребител" userId="" providerId="Windows Live" clId="Web-{70FAB283-5518-43CE-8161-DB762B9C617B}" dt="2022-11-04T14:04:40.314" v="2" actId="20577"/>
          <ac:spMkLst>
            <pc:docMk/>
            <pc:sldMk cId="0" sldId="313"/>
            <ac:spMk id="24" creationId="{00000000-0000-0000-0000-000000000000}"/>
          </ac:spMkLst>
        </pc:spChg>
      </pc:sldChg>
    </pc:docChg>
  </pc:docChgLst>
  <pc:docChgLst>
    <pc:chgData name="Mariya Hristova" userId="ad723dea53ec8d61" providerId="Windows Live" clId="Web-{A7353285-91D8-484D-B025-04E14A047D5A}"/>
    <pc:docChg chg="addSld delSld modSld">
      <pc:chgData name="Mariya Hristova" userId="ad723dea53ec8d61" providerId="Windows Live" clId="Web-{A7353285-91D8-484D-B025-04E14A047D5A}" dt="2022-11-07T07:54:41.013" v="91" actId="20577"/>
      <pc:docMkLst>
        <pc:docMk/>
      </pc:docMkLst>
      <pc:sldChg chg="modSp">
        <pc:chgData name="Mariya Hristova" userId="ad723dea53ec8d61" providerId="Windows Live" clId="Web-{A7353285-91D8-484D-B025-04E14A047D5A}" dt="2022-11-07T07:43:15.884" v="6" actId="1076"/>
        <pc:sldMkLst>
          <pc:docMk/>
          <pc:sldMk cId="0" sldId="267"/>
        </pc:sldMkLst>
        <pc:picChg chg="mod">
          <ac:chgData name="Mariya Hristova" userId="ad723dea53ec8d61" providerId="Windows Live" clId="Web-{A7353285-91D8-484D-B025-04E14A047D5A}" dt="2022-11-07T07:43:15.884" v="6" actId="1076"/>
          <ac:picMkLst>
            <pc:docMk/>
            <pc:sldMk cId="0" sldId="267"/>
            <ac:picMk id="18" creationId="{00000000-0000-0000-0000-000000000000}"/>
          </ac:picMkLst>
        </pc:picChg>
        <pc:picChg chg="mod">
          <ac:chgData name="Mariya Hristova" userId="ad723dea53ec8d61" providerId="Windows Live" clId="Web-{A7353285-91D8-484D-B025-04E14A047D5A}" dt="2022-11-07T07:43:04.962" v="2" actId="1076"/>
          <ac:picMkLst>
            <pc:docMk/>
            <pc:sldMk cId="0" sldId="267"/>
            <ac:picMk id="19" creationId="{00000000-0000-0000-0000-000000000000}"/>
          </ac:picMkLst>
        </pc:picChg>
      </pc:sldChg>
      <pc:sldChg chg="modSp">
        <pc:chgData name="Mariya Hristova" userId="ad723dea53ec8d61" providerId="Windows Live" clId="Web-{A7353285-91D8-484D-B025-04E14A047D5A}" dt="2022-11-07T07:44:03.416" v="11" actId="14100"/>
        <pc:sldMkLst>
          <pc:docMk/>
          <pc:sldMk cId="0" sldId="287"/>
        </pc:sldMkLst>
        <pc:picChg chg="mod">
          <ac:chgData name="Mariya Hristova" userId="ad723dea53ec8d61" providerId="Windows Live" clId="Web-{A7353285-91D8-484D-B025-04E14A047D5A}" dt="2022-11-07T07:43:54.416" v="8" actId="1076"/>
          <ac:picMkLst>
            <pc:docMk/>
            <pc:sldMk cId="0" sldId="287"/>
            <ac:picMk id="8" creationId="{00000000-0000-0000-0000-000000000000}"/>
          </ac:picMkLst>
        </pc:picChg>
        <pc:picChg chg="mod">
          <ac:chgData name="Mariya Hristova" userId="ad723dea53ec8d61" providerId="Windows Live" clId="Web-{A7353285-91D8-484D-B025-04E14A047D5A}" dt="2022-11-07T07:44:03.416" v="11" actId="14100"/>
          <ac:picMkLst>
            <pc:docMk/>
            <pc:sldMk cId="0" sldId="287"/>
            <ac:picMk id="9" creationId="{00000000-0000-0000-0000-000000000000}"/>
          </ac:picMkLst>
        </pc:picChg>
      </pc:sldChg>
      <pc:sldChg chg="addSp delSp modSp">
        <pc:chgData name="Mariya Hristova" userId="ad723dea53ec8d61" providerId="Windows Live" clId="Web-{A7353285-91D8-484D-B025-04E14A047D5A}" dt="2022-11-07T07:48:24.049" v="40"/>
        <pc:sldMkLst>
          <pc:docMk/>
          <pc:sldMk cId="0" sldId="308"/>
        </pc:sldMkLst>
        <pc:picChg chg="add del mod">
          <ac:chgData name="Mariya Hristova" userId="ad723dea53ec8d61" providerId="Windows Live" clId="Web-{A7353285-91D8-484D-B025-04E14A047D5A}" dt="2022-11-07T07:48:24.049" v="40"/>
          <ac:picMkLst>
            <pc:docMk/>
            <pc:sldMk cId="0" sldId="308"/>
            <ac:picMk id="25" creationId="{609FE4F8-2E77-2461-14B5-D38692E5D114}"/>
          </ac:picMkLst>
        </pc:picChg>
      </pc:sldChg>
      <pc:sldChg chg="addSp delSp modSp">
        <pc:chgData name="Mariya Hristova" userId="ad723dea53ec8d61" providerId="Windows Live" clId="Web-{A7353285-91D8-484D-B025-04E14A047D5A}" dt="2022-11-07T07:53:51.137" v="82"/>
        <pc:sldMkLst>
          <pc:docMk/>
          <pc:sldMk cId="0" sldId="309"/>
        </pc:sldMkLst>
        <pc:spChg chg="mod">
          <ac:chgData name="Mariya Hristova" userId="ad723dea53ec8d61" providerId="Windows Live" clId="Web-{A7353285-91D8-484D-B025-04E14A047D5A}" dt="2022-11-07T07:53:51.137" v="82"/>
          <ac:spMkLst>
            <pc:docMk/>
            <pc:sldMk cId="0" sldId="309"/>
            <ac:spMk id="14" creationId="{00000000-0000-0000-0000-000000000000}"/>
          </ac:spMkLst>
        </pc:spChg>
        <pc:picChg chg="add del mod">
          <ac:chgData name="Mariya Hristova" userId="ad723dea53ec8d61" providerId="Windows Live" clId="Web-{A7353285-91D8-484D-B025-04E14A047D5A}" dt="2022-11-07T07:48:37.362" v="46"/>
          <ac:picMkLst>
            <pc:docMk/>
            <pc:sldMk cId="0" sldId="309"/>
            <ac:picMk id="11" creationId="{829E255C-87FC-1C54-EBF1-C28BE52EBE9A}"/>
          </ac:picMkLst>
        </pc:picChg>
        <pc:picChg chg="add del mod">
          <ac:chgData name="Mariya Hristova" userId="ad723dea53ec8d61" providerId="Windows Live" clId="Web-{A7353285-91D8-484D-B025-04E14A047D5A}" dt="2022-11-07T07:48:32.659" v="44"/>
          <ac:picMkLst>
            <pc:docMk/>
            <pc:sldMk cId="0" sldId="309"/>
            <ac:picMk id="18" creationId="{CF9F0322-BEE8-EAFE-4FD4-4C01029EEE12}"/>
          </ac:picMkLst>
        </pc:picChg>
        <pc:picChg chg="add del mod">
          <ac:chgData name="Mariya Hristova" userId="ad723dea53ec8d61" providerId="Windows Live" clId="Web-{A7353285-91D8-484D-B025-04E14A047D5A}" dt="2022-11-07T07:48:30.362" v="42"/>
          <ac:picMkLst>
            <pc:docMk/>
            <pc:sldMk cId="0" sldId="309"/>
            <ac:picMk id="23" creationId="{DA221CC9-95DC-2542-37FD-255B797EEB2F}"/>
          </ac:picMkLst>
        </pc:picChg>
        <pc:picChg chg="add del mod">
          <ac:chgData name="Mariya Hristova" userId="ad723dea53ec8d61" providerId="Windows Live" clId="Web-{A7353285-91D8-484D-B025-04E14A047D5A}" dt="2022-11-07T07:47:11.125" v="33"/>
          <ac:picMkLst>
            <pc:docMk/>
            <pc:sldMk cId="0" sldId="309"/>
            <ac:picMk id="24" creationId="{DE1B5BCD-E31B-48C4-63EE-557B62288374}"/>
          </ac:picMkLst>
        </pc:picChg>
      </pc:sldChg>
      <pc:sldChg chg="modSp">
        <pc:chgData name="Mariya Hristova" userId="ad723dea53ec8d61" providerId="Windows Live" clId="Web-{A7353285-91D8-484D-B025-04E14A047D5A}" dt="2022-11-07T07:54:41.013" v="91" actId="20577"/>
        <pc:sldMkLst>
          <pc:docMk/>
          <pc:sldMk cId="0" sldId="310"/>
        </pc:sldMkLst>
        <pc:spChg chg="mod">
          <ac:chgData name="Mariya Hristova" userId="ad723dea53ec8d61" providerId="Windows Live" clId="Web-{A7353285-91D8-484D-B025-04E14A047D5A}" dt="2022-11-07T07:54:41.013" v="91" actId="20577"/>
          <ac:spMkLst>
            <pc:docMk/>
            <pc:sldMk cId="0" sldId="310"/>
            <ac:spMk id="14" creationId="{00000000-0000-0000-0000-000000000000}"/>
          </ac:spMkLst>
        </pc:spChg>
      </pc:sldChg>
      <pc:sldChg chg="addSp delSp modSp new add del">
        <pc:chgData name="Mariya Hristova" userId="ad723dea53ec8d61" providerId="Windows Live" clId="Web-{A7353285-91D8-484D-B025-04E14A047D5A}" dt="2022-11-07T07:48:20.065" v="38"/>
        <pc:sldMkLst>
          <pc:docMk/>
          <pc:sldMk cId="1359463144" sldId="345"/>
        </pc:sldMkLst>
        <pc:picChg chg="add del mod">
          <ac:chgData name="Mariya Hristova" userId="ad723dea53ec8d61" providerId="Windows Live" clId="Web-{A7353285-91D8-484D-B025-04E14A047D5A}" dt="2022-11-07T07:48:18.705" v="37"/>
          <ac:picMkLst>
            <pc:docMk/>
            <pc:sldMk cId="1359463144" sldId="345"/>
            <ac:picMk id="2" creationId="{795D6635-5402-5EC0-9BEF-3128B1767C12}"/>
          </ac:picMkLst>
        </pc:picChg>
        <pc:picChg chg="add del mod">
          <ac:chgData name="Mariya Hristova" userId="ad723dea53ec8d61" providerId="Windows Live" clId="Web-{A7353285-91D8-484D-B025-04E14A047D5A}" dt="2022-11-07T07:48:17.158" v="36"/>
          <ac:picMkLst>
            <pc:docMk/>
            <pc:sldMk cId="1359463144" sldId="345"/>
            <ac:picMk id="3" creationId="{C5B7C2FC-3B67-EC09-A29C-827BB5E0AD58}"/>
          </ac:picMkLst>
        </pc:picChg>
      </pc:sldChg>
    </pc:docChg>
  </pc:docChgLst>
  <pc:docChgLst>
    <pc:chgData name="Гост потребител" providerId="Windows Live" clId="Web-{FB65A194-F6CA-433B-A2EB-3AC793F35F44}"/>
    <pc:docChg chg="addSld modSld">
      <pc:chgData name="Гост потребител" userId="" providerId="Windows Live" clId="Web-{FB65A194-F6CA-433B-A2EB-3AC793F35F44}" dt="2022-11-04T15:00:32.950" v="647" actId="20577"/>
      <pc:docMkLst>
        <pc:docMk/>
      </pc:docMkLst>
      <pc:sldChg chg="modSp">
        <pc:chgData name="Гост потребител" userId="" providerId="Windows Live" clId="Web-{FB65A194-F6CA-433B-A2EB-3AC793F35F44}" dt="2022-11-04T14:53:08.934" v="610" actId="20577"/>
        <pc:sldMkLst>
          <pc:docMk/>
          <pc:sldMk cId="3586777587" sldId="334"/>
        </pc:sldMkLst>
        <pc:spChg chg="mod">
          <ac:chgData name="Гост потребител" userId="" providerId="Windows Live" clId="Web-{FB65A194-F6CA-433B-A2EB-3AC793F35F44}" dt="2022-11-04T14:44:19.073" v="416" actId="20577"/>
          <ac:spMkLst>
            <pc:docMk/>
            <pc:sldMk cId="3586777587" sldId="334"/>
            <ac:spMk id="16" creationId="{00000000-0000-0000-0000-000000000000}"/>
          </ac:spMkLst>
        </pc:spChg>
        <pc:spChg chg="mod">
          <ac:chgData name="Гост потребител" userId="" providerId="Windows Live" clId="Web-{FB65A194-F6CA-433B-A2EB-3AC793F35F44}" dt="2022-11-04T14:53:08.934" v="610" actId="20577"/>
          <ac:spMkLst>
            <pc:docMk/>
            <pc:sldMk cId="3586777587" sldId="334"/>
            <ac:spMk id="20" creationId="{00000000-0000-0000-0000-000000000000}"/>
          </ac:spMkLst>
        </pc:spChg>
        <pc:grpChg chg="mod">
          <ac:chgData name="Гост потребител" userId="" providerId="Windows Live" clId="Web-{FB65A194-F6CA-433B-A2EB-3AC793F35F44}" dt="2022-11-04T14:44:32.417" v="417" actId="1076"/>
          <ac:grpSpMkLst>
            <pc:docMk/>
            <pc:sldMk cId="3586777587" sldId="334"/>
            <ac:grpSpMk id="17" creationId="{00000000-0000-0000-0000-000000000000}"/>
          </ac:grpSpMkLst>
        </pc:grpChg>
      </pc:sldChg>
      <pc:sldChg chg="modSp">
        <pc:chgData name="Гост потребител" userId="" providerId="Windows Live" clId="Web-{FB65A194-F6CA-433B-A2EB-3AC793F35F44}" dt="2022-11-04T14:50:23.902" v="607" actId="20577"/>
        <pc:sldMkLst>
          <pc:docMk/>
          <pc:sldMk cId="1216810795" sldId="335"/>
        </pc:sldMkLst>
        <pc:spChg chg="mod">
          <ac:chgData name="Гост потребител" userId="" providerId="Windows Live" clId="Web-{FB65A194-F6CA-433B-A2EB-3AC793F35F44}" dt="2022-11-04T14:50:23.902" v="607" actId="20577"/>
          <ac:spMkLst>
            <pc:docMk/>
            <pc:sldMk cId="1216810795" sldId="335"/>
            <ac:spMk id="16" creationId="{00000000-0000-0000-0000-000000000000}"/>
          </ac:spMkLst>
        </pc:spChg>
        <pc:spChg chg="mod">
          <ac:chgData name="Гост потребител" userId="" providerId="Windows Live" clId="Web-{FB65A194-F6CA-433B-A2EB-3AC793F35F44}" dt="2022-11-04T14:29:16.306" v="7" actId="20577"/>
          <ac:spMkLst>
            <pc:docMk/>
            <pc:sldMk cId="1216810795" sldId="335"/>
            <ac:spMk id="20" creationId="{00000000-0000-0000-0000-000000000000}"/>
          </ac:spMkLst>
        </pc:spChg>
      </pc:sldChg>
      <pc:sldChg chg="modSp">
        <pc:chgData name="Гост потребител" userId="" providerId="Windows Live" clId="Web-{FB65A194-F6CA-433B-A2EB-3AC793F35F44}" dt="2022-11-04T14:35:45.010" v="79" actId="20577"/>
        <pc:sldMkLst>
          <pc:docMk/>
          <pc:sldMk cId="1498254038" sldId="336"/>
        </pc:sldMkLst>
        <pc:spChg chg="mod">
          <ac:chgData name="Гост потребител" userId="" providerId="Windows Live" clId="Web-{FB65A194-F6CA-433B-A2EB-3AC793F35F44}" dt="2022-11-04T14:35:45.010" v="79" actId="20577"/>
          <ac:spMkLst>
            <pc:docMk/>
            <pc:sldMk cId="1498254038" sldId="336"/>
            <ac:spMk id="16" creationId="{00000000-0000-0000-0000-000000000000}"/>
          </ac:spMkLst>
        </pc:spChg>
      </pc:sldChg>
      <pc:sldChg chg="addSp delSp modSp add replId">
        <pc:chgData name="Гост потребител" userId="" providerId="Windows Live" clId="Web-{FB65A194-F6CA-433B-A2EB-3AC793F35F44}" dt="2022-11-04T15:00:32.950" v="647" actId="20577"/>
        <pc:sldMkLst>
          <pc:docMk/>
          <pc:sldMk cId="3469697654" sldId="344"/>
        </pc:sldMkLst>
        <pc:spChg chg="mod">
          <ac:chgData name="Гост потребител" userId="" providerId="Windows Live" clId="Web-{FB65A194-F6CA-433B-A2EB-3AC793F35F44}" dt="2022-11-04T15:00:32.950" v="647" actId="20577"/>
          <ac:spMkLst>
            <pc:docMk/>
            <pc:sldMk cId="3469697654" sldId="344"/>
            <ac:spMk id="16" creationId="{00000000-0000-0000-0000-000000000000}"/>
          </ac:spMkLst>
        </pc:spChg>
        <pc:spChg chg="mod">
          <ac:chgData name="Гост потребител" userId="" providerId="Windows Live" clId="Web-{FB65A194-F6CA-433B-A2EB-3AC793F35F44}" dt="2022-11-04T14:56:05.856" v="629" actId="20577"/>
          <ac:spMkLst>
            <pc:docMk/>
            <pc:sldMk cId="3469697654" sldId="344"/>
            <ac:spMk id="20" creationId="{00000000-0000-0000-0000-000000000000}"/>
          </ac:spMkLst>
        </pc:spChg>
        <pc:picChg chg="add mod">
          <ac:chgData name="Гост потребител" userId="" providerId="Windows Live" clId="Web-{FB65A194-F6CA-433B-A2EB-3AC793F35F44}" dt="2022-11-04T14:55:49.418" v="614" actId="1076"/>
          <ac:picMkLst>
            <pc:docMk/>
            <pc:sldMk cId="3469697654" sldId="344"/>
            <ac:picMk id="14" creationId="{1BF3B289-403F-7547-1ECD-3077DEB0179F}"/>
          </ac:picMkLst>
        </pc:picChg>
        <pc:picChg chg="del">
          <ac:chgData name="Гост потребител" userId="" providerId="Windows Live" clId="Web-{FB65A194-F6CA-433B-A2EB-3AC793F35F44}" dt="2022-11-04T14:55:41.965" v="612"/>
          <ac:picMkLst>
            <pc:docMk/>
            <pc:sldMk cId="3469697654" sldId="344"/>
            <ac:picMk id="23" creationId="{00000000-0000-0000-0000-000000000000}"/>
          </ac:picMkLst>
        </pc:picChg>
      </pc:sldChg>
    </pc:docChg>
  </pc:docChgLst>
  <pc:docChgLst>
    <pc:chgData name="Mariya Hristova" userId="ad723dea53ec8d61" providerId="Windows Live" clId="Web-{930FD608-85F0-4CBA-9D61-A07FA10E8296}"/>
    <pc:docChg chg="addSld delSld modSld sldOrd">
      <pc:chgData name="Mariya Hristova" userId="ad723dea53ec8d61" providerId="Windows Live" clId="Web-{930FD608-85F0-4CBA-9D61-A07FA10E8296}" dt="2022-11-04T14:47:15.628" v="210"/>
      <pc:docMkLst>
        <pc:docMk/>
      </pc:docMkLst>
      <pc:sldChg chg="modSp">
        <pc:chgData name="Mariya Hristova" userId="ad723dea53ec8d61" providerId="Windows Live" clId="Web-{930FD608-85F0-4CBA-9D61-A07FA10E8296}" dt="2022-11-04T14:45:23.343" v="198"/>
        <pc:sldMkLst>
          <pc:docMk/>
          <pc:sldMk cId="0" sldId="263"/>
        </pc:sldMkLst>
        <pc:graphicFrameChg chg="mod modGraphic">
          <ac:chgData name="Mariya Hristova" userId="ad723dea53ec8d61" providerId="Windows Live" clId="Web-{930FD608-85F0-4CBA-9D61-A07FA10E8296}" dt="2022-11-04T14:45:23.343" v="198"/>
          <ac:graphicFrameMkLst>
            <pc:docMk/>
            <pc:sldMk cId="0" sldId="263"/>
            <ac:graphicFrameMk id="2" creationId="{00000000-0000-0000-0000-000000000000}"/>
          </ac:graphicFrameMkLst>
        </pc:graphicFrameChg>
      </pc:sldChg>
      <pc:sldChg chg="addSp modSp">
        <pc:chgData name="Mariya Hristova" userId="ad723dea53ec8d61" providerId="Windows Live" clId="Web-{930FD608-85F0-4CBA-9D61-A07FA10E8296}" dt="2022-11-04T14:47:15.628" v="210"/>
        <pc:sldMkLst>
          <pc:docMk/>
          <pc:sldMk cId="0" sldId="264"/>
        </pc:sldMkLst>
        <pc:graphicFrameChg chg="mod modGraphic">
          <ac:chgData name="Mariya Hristova" userId="ad723dea53ec8d61" providerId="Windows Live" clId="Web-{930FD608-85F0-4CBA-9D61-A07FA10E8296}" dt="2022-11-04T14:46:17.673" v="203"/>
          <ac:graphicFrameMkLst>
            <pc:docMk/>
            <pc:sldMk cId="0" sldId="264"/>
            <ac:graphicFrameMk id="2" creationId="{00000000-0000-0000-0000-000000000000}"/>
          </ac:graphicFrameMkLst>
        </pc:graphicFrameChg>
        <pc:graphicFrameChg chg="add mod modGraphic">
          <ac:chgData name="Mariya Hristova" userId="ad723dea53ec8d61" providerId="Windows Live" clId="Web-{930FD608-85F0-4CBA-9D61-A07FA10E8296}" dt="2022-11-04T14:47:15.628" v="210"/>
          <ac:graphicFrameMkLst>
            <pc:docMk/>
            <pc:sldMk cId="0" sldId="264"/>
            <ac:graphicFrameMk id="8" creationId="{755D213C-5F72-7D58-27B9-9BABBCC78B61}"/>
          </ac:graphicFrameMkLst>
        </pc:graphicFrameChg>
      </pc:sldChg>
      <pc:sldChg chg="modSp del">
        <pc:chgData name="Mariya Hristova" userId="ad723dea53ec8d61" providerId="Windows Live" clId="Web-{930FD608-85F0-4CBA-9D61-A07FA10E8296}" dt="2022-11-04T14:46:37.924" v="208"/>
        <pc:sldMkLst>
          <pc:docMk/>
          <pc:sldMk cId="0" sldId="265"/>
        </pc:sldMkLst>
        <pc:graphicFrameChg chg="mod modGraphic">
          <ac:chgData name="Mariya Hristova" userId="ad723dea53ec8d61" providerId="Windows Live" clId="Web-{930FD608-85F0-4CBA-9D61-A07FA10E8296}" dt="2022-11-04T14:45:56.125" v="201"/>
          <ac:graphicFrameMkLst>
            <pc:docMk/>
            <pc:sldMk cId="0" sldId="265"/>
            <ac:graphicFrameMk id="2" creationId="{00000000-0000-0000-0000-000000000000}"/>
          </ac:graphicFrameMkLst>
        </pc:graphicFrameChg>
      </pc:sldChg>
      <pc:sldChg chg="modSp">
        <pc:chgData name="Mariya Hristova" userId="ad723dea53ec8d61" providerId="Windows Live" clId="Web-{930FD608-85F0-4CBA-9D61-A07FA10E8296}" dt="2022-11-04T14:37:11.234" v="126" actId="20577"/>
        <pc:sldMkLst>
          <pc:docMk/>
          <pc:sldMk cId="0" sldId="266"/>
        </pc:sldMkLst>
        <pc:spChg chg="mod">
          <ac:chgData name="Mariya Hristova" userId="ad723dea53ec8d61" providerId="Windows Live" clId="Web-{930FD608-85F0-4CBA-9D61-A07FA10E8296}" dt="2022-11-04T14:37:11.234" v="126" actId="20577"/>
          <ac:spMkLst>
            <pc:docMk/>
            <pc:sldMk cId="0" sldId="266"/>
            <ac:spMk id="2" creationId="{00000000-0000-0000-0000-000000000000}"/>
          </ac:spMkLst>
        </pc:spChg>
      </pc:sldChg>
      <pc:sldChg chg="modSp">
        <pc:chgData name="Mariya Hristova" userId="ad723dea53ec8d61" providerId="Windows Live" clId="Web-{930FD608-85F0-4CBA-9D61-A07FA10E8296}" dt="2022-11-04T13:40:39.004" v="0" actId="14100"/>
        <pc:sldMkLst>
          <pc:docMk/>
          <pc:sldMk cId="0" sldId="267"/>
        </pc:sldMkLst>
        <pc:spChg chg="mod">
          <ac:chgData name="Mariya Hristova" userId="ad723dea53ec8d61" providerId="Windows Live" clId="Web-{930FD608-85F0-4CBA-9D61-A07FA10E8296}" dt="2022-11-04T13:40:39.004" v="0" actId="14100"/>
          <ac:spMkLst>
            <pc:docMk/>
            <pc:sldMk cId="0" sldId="267"/>
            <ac:spMk id="25" creationId="{00000000-0000-0000-0000-000000000000}"/>
          </ac:spMkLst>
        </pc:spChg>
      </pc:sldChg>
      <pc:sldChg chg="addSp delSp modSp">
        <pc:chgData name="Mariya Hristova" userId="ad723dea53ec8d61" providerId="Windows Live" clId="Web-{930FD608-85F0-4CBA-9D61-A07FA10E8296}" dt="2022-11-04T14:25:50.682" v="121" actId="1076"/>
        <pc:sldMkLst>
          <pc:docMk/>
          <pc:sldMk cId="0" sldId="268"/>
        </pc:sldMkLst>
        <pc:picChg chg="add mod">
          <ac:chgData name="Mariya Hristova" userId="ad723dea53ec8d61" providerId="Windows Live" clId="Web-{930FD608-85F0-4CBA-9D61-A07FA10E8296}" dt="2022-11-04T14:25:50.682" v="121" actId="1076"/>
          <ac:picMkLst>
            <pc:docMk/>
            <pc:sldMk cId="0" sldId="268"/>
            <ac:picMk id="6" creationId="{11678F8D-0D63-A695-698A-F20E1D883508}"/>
          </ac:picMkLst>
        </pc:picChg>
        <pc:picChg chg="del">
          <ac:chgData name="Mariya Hristova" userId="ad723dea53ec8d61" providerId="Windows Live" clId="Web-{930FD608-85F0-4CBA-9D61-A07FA10E8296}" dt="2022-11-04T13:42:39.570" v="7"/>
          <ac:picMkLst>
            <pc:docMk/>
            <pc:sldMk cId="0" sldId="268"/>
            <ac:picMk id="18" creationId="{00000000-0000-0000-0000-000000000000}"/>
          </ac:picMkLst>
        </pc:picChg>
      </pc:sldChg>
      <pc:sldChg chg="modSp">
        <pc:chgData name="Mariya Hristova" userId="ad723dea53ec8d61" providerId="Windows Live" clId="Web-{930FD608-85F0-4CBA-9D61-A07FA10E8296}" dt="2022-11-04T14:38:16.392" v="139" actId="20577"/>
        <pc:sldMkLst>
          <pc:docMk/>
          <pc:sldMk cId="0" sldId="271"/>
        </pc:sldMkLst>
        <pc:spChg chg="mod">
          <ac:chgData name="Mariya Hristova" userId="ad723dea53ec8d61" providerId="Windows Live" clId="Web-{930FD608-85F0-4CBA-9D61-A07FA10E8296}" dt="2022-11-04T14:38:00.782" v="129" actId="20577"/>
          <ac:spMkLst>
            <pc:docMk/>
            <pc:sldMk cId="0" sldId="271"/>
            <ac:spMk id="23" creationId="{00000000-0000-0000-0000-000000000000}"/>
          </ac:spMkLst>
        </pc:spChg>
        <pc:spChg chg="mod">
          <ac:chgData name="Mariya Hristova" userId="ad723dea53ec8d61" providerId="Windows Live" clId="Web-{930FD608-85F0-4CBA-9D61-A07FA10E8296}" dt="2022-11-04T14:38:00.954" v="132" actId="20577"/>
          <ac:spMkLst>
            <pc:docMk/>
            <pc:sldMk cId="0" sldId="271"/>
            <ac:spMk id="42" creationId="{00000000-0000-0000-0000-000000000000}"/>
          </ac:spMkLst>
        </pc:spChg>
        <pc:spChg chg="mod">
          <ac:chgData name="Mariya Hristova" userId="ad723dea53ec8d61" providerId="Windows Live" clId="Web-{930FD608-85F0-4CBA-9D61-A07FA10E8296}" dt="2022-11-04T14:38:16.392" v="139" actId="20577"/>
          <ac:spMkLst>
            <pc:docMk/>
            <pc:sldMk cId="0" sldId="271"/>
            <ac:spMk id="43" creationId="{00000000-0000-0000-0000-000000000000}"/>
          </ac:spMkLst>
        </pc:spChg>
      </pc:sldChg>
      <pc:sldChg chg="del">
        <pc:chgData name="Mariya Hristova" userId="ad723dea53ec8d61" providerId="Windows Live" clId="Web-{930FD608-85F0-4CBA-9D61-A07FA10E8296}" dt="2022-11-04T14:42:01.009" v="145"/>
        <pc:sldMkLst>
          <pc:docMk/>
          <pc:sldMk cId="0" sldId="272"/>
        </pc:sldMkLst>
      </pc:sldChg>
      <pc:sldChg chg="del">
        <pc:chgData name="Mariya Hristova" userId="ad723dea53ec8d61" providerId="Windows Live" clId="Web-{930FD608-85F0-4CBA-9D61-A07FA10E8296}" dt="2022-11-04T13:41:23.802" v="1"/>
        <pc:sldMkLst>
          <pc:docMk/>
          <pc:sldMk cId="0" sldId="274"/>
        </pc:sldMkLst>
      </pc:sldChg>
      <pc:sldChg chg="delSp">
        <pc:chgData name="Mariya Hristova" userId="ad723dea53ec8d61" providerId="Windows Live" clId="Web-{930FD608-85F0-4CBA-9D61-A07FA10E8296}" dt="2022-11-04T13:41:39.552" v="2"/>
        <pc:sldMkLst>
          <pc:docMk/>
          <pc:sldMk cId="0" sldId="279"/>
        </pc:sldMkLst>
        <pc:grpChg chg="del">
          <ac:chgData name="Mariya Hristova" userId="ad723dea53ec8d61" providerId="Windows Live" clId="Web-{930FD608-85F0-4CBA-9D61-A07FA10E8296}" dt="2022-11-04T13:41:39.552" v="2"/>
          <ac:grpSpMkLst>
            <pc:docMk/>
            <pc:sldMk cId="0" sldId="279"/>
            <ac:grpSpMk id="12" creationId="{00000000-0000-0000-0000-000000000000}"/>
          </ac:grpSpMkLst>
        </pc:grpChg>
      </pc:sldChg>
      <pc:sldChg chg="addSp delSp modSp ord">
        <pc:chgData name="Mariya Hristova" userId="ad723dea53ec8d61" providerId="Windows Live" clId="Web-{930FD608-85F0-4CBA-9D61-A07FA10E8296}" dt="2022-11-04T13:51:12.586" v="35"/>
        <pc:sldMkLst>
          <pc:docMk/>
          <pc:sldMk cId="0" sldId="282"/>
        </pc:sldMkLst>
        <pc:picChg chg="add mod">
          <ac:chgData name="Mariya Hristova" userId="ad723dea53ec8d61" providerId="Windows Live" clId="Web-{930FD608-85F0-4CBA-9D61-A07FA10E8296}" dt="2022-11-04T13:50:41.225" v="33" actId="1076"/>
          <ac:picMkLst>
            <pc:docMk/>
            <pc:sldMk cId="0" sldId="282"/>
            <ac:picMk id="13" creationId="{0D715652-F770-AA35-129B-4C69C719145A}"/>
          </ac:picMkLst>
        </pc:picChg>
        <pc:picChg chg="del">
          <ac:chgData name="Mariya Hristova" userId="ad723dea53ec8d61" providerId="Windows Live" clId="Web-{930FD608-85F0-4CBA-9D61-A07FA10E8296}" dt="2022-11-04T13:49:56.318" v="30"/>
          <ac:picMkLst>
            <pc:docMk/>
            <pc:sldMk cId="0" sldId="282"/>
            <ac:picMk id="25" creationId="{00000000-0000-0000-0000-000000000000}"/>
          </ac:picMkLst>
        </pc:picChg>
      </pc:sldChg>
      <pc:sldChg chg="addSp delSp modSp del ord">
        <pc:chgData name="Mariya Hristova" userId="ad723dea53ec8d61" providerId="Windows Live" clId="Web-{930FD608-85F0-4CBA-9D61-A07FA10E8296}" dt="2022-11-04T13:49:41.708" v="29"/>
        <pc:sldMkLst>
          <pc:docMk/>
          <pc:sldMk cId="0" sldId="283"/>
        </pc:sldMkLst>
        <pc:picChg chg="add mod">
          <ac:chgData name="Mariya Hristova" userId="ad723dea53ec8d61" providerId="Windows Live" clId="Web-{930FD608-85F0-4CBA-9D61-A07FA10E8296}" dt="2022-11-04T13:44:44.417" v="15" actId="1076"/>
          <ac:picMkLst>
            <pc:docMk/>
            <pc:sldMk cId="0" sldId="283"/>
            <ac:picMk id="13" creationId="{44F721BD-8C3A-AE2F-ACF5-93EF0B8E16A8}"/>
          </ac:picMkLst>
        </pc:picChg>
        <pc:picChg chg="del">
          <ac:chgData name="Mariya Hristova" userId="ad723dea53ec8d61" providerId="Windows Live" clId="Web-{930FD608-85F0-4CBA-9D61-A07FA10E8296}" dt="2022-11-04T13:42:02.975" v="4"/>
          <ac:picMkLst>
            <pc:docMk/>
            <pc:sldMk cId="0" sldId="283"/>
            <ac:picMk id="22" creationId="{00000000-0000-0000-0000-000000000000}"/>
          </ac:picMkLst>
        </pc:picChg>
        <pc:picChg chg="del">
          <ac:chgData name="Mariya Hristova" userId="ad723dea53ec8d61" providerId="Windows Live" clId="Web-{930FD608-85F0-4CBA-9D61-A07FA10E8296}" dt="2022-11-04T13:42:02.022" v="3"/>
          <ac:picMkLst>
            <pc:docMk/>
            <pc:sldMk cId="0" sldId="283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3:44:13.510" v="13" actId="1076"/>
        <pc:sldMkLst>
          <pc:docMk/>
          <pc:sldMk cId="0" sldId="289"/>
        </pc:sldMkLst>
        <pc:picChg chg="add mod">
          <ac:chgData name="Mariya Hristova" userId="ad723dea53ec8d61" providerId="Windows Live" clId="Web-{930FD608-85F0-4CBA-9D61-A07FA10E8296}" dt="2022-11-04T13:44:13.510" v="13" actId="1076"/>
          <ac:picMkLst>
            <pc:docMk/>
            <pc:sldMk cId="0" sldId="289"/>
            <ac:picMk id="12" creationId="{89CA4968-07A6-9999-2E74-A2086EC7599E}"/>
          </ac:picMkLst>
        </pc:picChg>
        <pc:picChg chg="del">
          <ac:chgData name="Mariya Hristova" userId="ad723dea53ec8d61" providerId="Windows Live" clId="Web-{930FD608-85F0-4CBA-9D61-A07FA10E8296}" dt="2022-11-04T13:42:55.211" v="8"/>
          <ac:picMkLst>
            <pc:docMk/>
            <pc:sldMk cId="0" sldId="289"/>
            <ac:picMk id="22" creationId="{00000000-0000-0000-0000-000000000000}"/>
          </ac:picMkLst>
        </pc:picChg>
      </pc:sldChg>
      <pc:sldChg chg="delSp">
        <pc:chgData name="Mariya Hristova" userId="ad723dea53ec8d61" providerId="Windows Live" clId="Web-{930FD608-85F0-4CBA-9D61-A07FA10E8296}" dt="2022-11-04T13:44:59.715" v="16"/>
        <pc:sldMkLst>
          <pc:docMk/>
          <pc:sldMk cId="0" sldId="292"/>
        </pc:sldMkLst>
        <pc:grpChg chg="del">
          <ac:chgData name="Mariya Hristova" userId="ad723dea53ec8d61" providerId="Windows Live" clId="Web-{930FD608-85F0-4CBA-9D61-A07FA10E8296}" dt="2022-11-04T13:44:59.715" v="16"/>
          <ac:grpSpMkLst>
            <pc:docMk/>
            <pc:sldMk cId="0" sldId="292"/>
            <ac:grpSpMk id="14" creationId="{00000000-0000-0000-0000-000000000000}"/>
          </ac:grpSpMkLst>
        </pc:grpChg>
      </pc:sldChg>
      <pc:sldChg chg="addSp delSp modSp">
        <pc:chgData name="Mariya Hristova" userId="ad723dea53ec8d61" providerId="Windows Live" clId="Web-{930FD608-85F0-4CBA-9D61-A07FA10E8296}" dt="2022-11-04T14:23:28.208" v="81" actId="1076"/>
        <pc:sldMkLst>
          <pc:docMk/>
          <pc:sldMk cId="0" sldId="298"/>
        </pc:sldMkLst>
        <pc:picChg chg="add mod">
          <ac:chgData name="Mariya Hristova" userId="ad723dea53ec8d61" providerId="Windows Live" clId="Web-{930FD608-85F0-4CBA-9D61-A07FA10E8296}" dt="2022-11-04T14:23:28.208" v="81" actId="1076"/>
          <ac:picMkLst>
            <pc:docMk/>
            <pc:sldMk cId="0" sldId="298"/>
            <ac:picMk id="13" creationId="{ADF2FAF4-4D4B-077F-0F4B-C78D89FF00FC}"/>
          </ac:picMkLst>
        </pc:picChg>
        <pc:picChg chg="del">
          <ac:chgData name="Mariya Hristova" userId="ad723dea53ec8d61" providerId="Windows Live" clId="Web-{930FD608-85F0-4CBA-9D61-A07FA10E8296}" dt="2022-11-04T14:23:21.255" v="79"/>
          <ac:picMkLst>
            <pc:docMk/>
            <pc:sldMk cId="0" sldId="298"/>
            <ac:picMk id="22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3:40.959" v="87" actId="1076"/>
        <pc:sldMkLst>
          <pc:docMk/>
          <pc:sldMk cId="0" sldId="299"/>
        </pc:sldMkLst>
        <pc:picChg chg="add mod">
          <ac:chgData name="Mariya Hristova" userId="ad723dea53ec8d61" providerId="Windows Live" clId="Web-{930FD608-85F0-4CBA-9D61-A07FA10E8296}" dt="2022-11-04T14:23:37.568" v="85" actId="1076"/>
          <ac:picMkLst>
            <pc:docMk/>
            <pc:sldMk cId="0" sldId="299"/>
            <ac:picMk id="11" creationId="{4B472CFC-65EE-5F00-282D-70C9D1B5150A}"/>
          </ac:picMkLst>
        </pc:picChg>
        <pc:picChg chg="del">
          <ac:chgData name="Mariya Hristova" userId="ad723dea53ec8d61" providerId="Windows Live" clId="Web-{930FD608-85F0-4CBA-9D61-A07FA10E8296}" dt="2022-11-04T14:23:31.162" v="82"/>
          <ac:picMkLst>
            <pc:docMk/>
            <pc:sldMk cId="0" sldId="299"/>
            <ac:picMk id="17" creationId="{00000000-0000-0000-0000-000000000000}"/>
          </ac:picMkLst>
        </pc:picChg>
        <pc:picChg chg="del">
          <ac:chgData name="Mariya Hristova" userId="ad723dea53ec8d61" providerId="Windows Live" clId="Web-{930FD608-85F0-4CBA-9D61-A07FA10E8296}" dt="2022-11-04T14:23:34.365" v="83"/>
          <ac:picMkLst>
            <pc:docMk/>
            <pc:sldMk cId="0" sldId="299"/>
            <ac:picMk id="22" creationId="{00000000-0000-0000-0000-000000000000}"/>
          </ac:picMkLst>
        </pc:picChg>
        <pc:picChg chg="add mod">
          <ac:chgData name="Mariya Hristova" userId="ad723dea53ec8d61" providerId="Windows Live" clId="Web-{930FD608-85F0-4CBA-9D61-A07FA10E8296}" dt="2022-11-04T14:23:40.959" v="87" actId="1076"/>
          <ac:picMkLst>
            <pc:docMk/>
            <pc:sldMk cId="0" sldId="299"/>
            <ac:picMk id="24" creationId="{DBEF7531-B4BD-5442-E44F-2860351C1C21}"/>
          </ac:picMkLst>
        </pc:picChg>
      </pc:sldChg>
      <pc:sldChg chg="addSp delSp modSp">
        <pc:chgData name="Mariya Hristova" userId="ad723dea53ec8d61" providerId="Windows Live" clId="Web-{930FD608-85F0-4CBA-9D61-A07FA10E8296}" dt="2022-11-04T14:23:56.084" v="91" actId="14100"/>
        <pc:sldMkLst>
          <pc:docMk/>
          <pc:sldMk cId="0" sldId="300"/>
        </pc:sldMkLst>
        <pc:picChg chg="add mod">
          <ac:chgData name="Mariya Hristova" userId="ad723dea53ec8d61" providerId="Windows Live" clId="Web-{930FD608-85F0-4CBA-9D61-A07FA10E8296}" dt="2022-11-04T14:23:56.084" v="91" actId="14100"/>
          <ac:picMkLst>
            <pc:docMk/>
            <pc:sldMk cId="0" sldId="300"/>
            <ac:picMk id="15" creationId="{8C8FFE5E-D514-2219-44BB-DCD1C1939EFC}"/>
          </ac:picMkLst>
        </pc:picChg>
        <pc:picChg chg="del">
          <ac:chgData name="Mariya Hristova" userId="ad723dea53ec8d61" providerId="Windows Live" clId="Web-{930FD608-85F0-4CBA-9D61-A07FA10E8296}" dt="2022-11-04T14:23:46.334" v="88"/>
          <ac:picMkLst>
            <pc:docMk/>
            <pc:sldMk cId="0" sldId="300"/>
            <ac:picMk id="32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06.116" v="94" actId="1076"/>
        <pc:sldMkLst>
          <pc:docMk/>
          <pc:sldMk cId="0" sldId="301"/>
        </pc:sldMkLst>
        <pc:picChg chg="add mod">
          <ac:chgData name="Mariya Hristova" userId="ad723dea53ec8d61" providerId="Windows Live" clId="Web-{930FD608-85F0-4CBA-9D61-A07FA10E8296}" dt="2022-11-04T14:24:06.116" v="94" actId="1076"/>
          <ac:picMkLst>
            <pc:docMk/>
            <pc:sldMk cId="0" sldId="301"/>
            <ac:picMk id="14" creationId="{51D08896-A228-441D-920E-5975CD549475}"/>
          </ac:picMkLst>
        </pc:picChg>
        <pc:picChg chg="del">
          <ac:chgData name="Mariya Hristova" userId="ad723dea53ec8d61" providerId="Windows Live" clId="Web-{930FD608-85F0-4CBA-9D61-A07FA10E8296}" dt="2022-11-04T14:23:59.412" v="92"/>
          <ac:picMkLst>
            <pc:docMk/>
            <pc:sldMk cId="0" sldId="301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12.554" v="97" actId="1076"/>
        <pc:sldMkLst>
          <pc:docMk/>
          <pc:sldMk cId="0" sldId="302"/>
        </pc:sldMkLst>
        <pc:picChg chg="add mod">
          <ac:chgData name="Mariya Hristova" userId="ad723dea53ec8d61" providerId="Windows Live" clId="Web-{930FD608-85F0-4CBA-9D61-A07FA10E8296}" dt="2022-11-04T14:24:12.554" v="97" actId="1076"/>
          <ac:picMkLst>
            <pc:docMk/>
            <pc:sldMk cId="0" sldId="302"/>
            <ac:picMk id="13" creationId="{20D87351-3FA2-4524-FF1F-A70E543704B7}"/>
          </ac:picMkLst>
        </pc:picChg>
        <pc:picChg chg="del">
          <ac:chgData name="Mariya Hristova" userId="ad723dea53ec8d61" providerId="Windows Live" clId="Web-{930FD608-85F0-4CBA-9D61-A07FA10E8296}" dt="2022-11-04T14:24:09.053" v="95"/>
          <ac:picMkLst>
            <pc:docMk/>
            <pc:sldMk cId="0" sldId="302"/>
            <ac:picMk id="26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24.570" v="100" actId="1076"/>
        <pc:sldMkLst>
          <pc:docMk/>
          <pc:sldMk cId="0" sldId="303"/>
        </pc:sldMkLst>
        <pc:picChg chg="add mod">
          <ac:chgData name="Mariya Hristova" userId="ad723dea53ec8d61" providerId="Windows Live" clId="Web-{930FD608-85F0-4CBA-9D61-A07FA10E8296}" dt="2022-11-04T14:24:24.570" v="100" actId="1076"/>
          <ac:picMkLst>
            <pc:docMk/>
            <pc:sldMk cId="0" sldId="303"/>
            <ac:picMk id="13" creationId="{D21E6D06-174B-677A-6123-58E8201F2B87}"/>
          </ac:picMkLst>
        </pc:picChg>
        <pc:picChg chg="del">
          <ac:chgData name="Mariya Hristova" userId="ad723dea53ec8d61" providerId="Windows Live" clId="Web-{930FD608-85F0-4CBA-9D61-A07FA10E8296}" dt="2022-11-04T14:24:18.210" v="98"/>
          <ac:picMkLst>
            <pc:docMk/>
            <pc:sldMk cId="0" sldId="303"/>
            <ac:picMk id="26" creationId="{00000000-0000-0000-0000-000000000000}"/>
          </ac:picMkLst>
        </pc:picChg>
      </pc:sldChg>
      <pc:sldChg chg="addSp delSp">
        <pc:chgData name="Mariya Hristova" userId="ad723dea53ec8d61" providerId="Windows Live" clId="Web-{930FD608-85F0-4CBA-9D61-A07FA10E8296}" dt="2022-11-04T14:24:33.867" v="102"/>
        <pc:sldMkLst>
          <pc:docMk/>
          <pc:sldMk cId="0" sldId="305"/>
        </pc:sldMkLst>
        <pc:picChg chg="add">
          <ac:chgData name="Mariya Hristova" userId="ad723dea53ec8d61" providerId="Windows Live" clId="Web-{930FD608-85F0-4CBA-9D61-A07FA10E8296}" dt="2022-11-04T14:24:33.867" v="102"/>
          <ac:picMkLst>
            <pc:docMk/>
            <pc:sldMk cId="0" sldId="305"/>
            <ac:picMk id="15" creationId="{628D1430-1499-7426-8A39-BA934A92A1A2}"/>
          </ac:picMkLst>
        </pc:picChg>
        <pc:picChg chg="del">
          <ac:chgData name="Mariya Hristova" userId="ad723dea53ec8d61" providerId="Windows Live" clId="Web-{930FD608-85F0-4CBA-9D61-A07FA10E8296}" dt="2022-11-04T14:24:30.788" v="101"/>
          <ac:picMkLst>
            <pc:docMk/>
            <pc:sldMk cId="0" sldId="305"/>
            <ac:picMk id="32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46.789" v="105" actId="1076"/>
        <pc:sldMkLst>
          <pc:docMk/>
          <pc:sldMk cId="0" sldId="306"/>
        </pc:sldMkLst>
        <pc:picChg chg="add mod">
          <ac:chgData name="Mariya Hristova" userId="ad723dea53ec8d61" providerId="Windows Live" clId="Web-{930FD608-85F0-4CBA-9D61-A07FA10E8296}" dt="2022-11-04T14:24:46.789" v="105" actId="1076"/>
          <ac:picMkLst>
            <pc:docMk/>
            <pc:sldMk cId="0" sldId="306"/>
            <ac:picMk id="7" creationId="{69AC8FA8-02C2-D7CA-B276-3EA69DA606DA}"/>
          </ac:picMkLst>
        </pc:picChg>
        <pc:picChg chg="del">
          <ac:chgData name="Mariya Hristova" userId="ad723dea53ec8d61" providerId="Windows Live" clId="Web-{930FD608-85F0-4CBA-9D61-A07FA10E8296}" dt="2022-11-04T14:24:39.648" v="103"/>
          <ac:picMkLst>
            <pc:docMk/>
            <pc:sldMk cId="0" sldId="306"/>
            <ac:picMk id="24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5:05.665" v="111" actId="1076"/>
        <pc:sldMkLst>
          <pc:docMk/>
          <pc:sldMk cId="0" sldId="307"/>
        </pc:sldMkLst>
        <pc:picChg chg="add mod">
          <ac:chgData name="Mariya Hristova" userId="ad723dea53ec8d61" providerId="Windows Live" clId="Web-{930FD608-85F0-4CBA-9D61-A07FA10E8296}" dt="2022-11-04T14:25:02.664" v="110" actId="1076"/>
          <ac:picMkLst>
            <pc:docMk/>
            <pc:sldMk cId="0" sldId="307"/>
            <ac:picMk id="14" creationId="{2DD4C909-188F-F511-6723-CB375F7561ED}"/>
          </ac:picMkLst>
        </pc:picChg>
        <pc:picChg chg="del">
          <ac:chgData name="Mariya Hristova" userId="ad723dea53ec8d61" providerId="Windows Live" clId="Web-{930FD608-85F0-4CBA-9D61-A07FA10E8296}" dt="2022-11-04T14:24:49.523" v="106"/>
          <ac:picMkLst>
            <pc:docMk/>
            <pc:sldMk cId="0" sldId="307"/>
            <ac:picMk id="26" creationId="{00000000-0000-0000-0000-000000000000}"/>
          </ac:picMkLst>
        </pc:picChg>
        <pc:picChg chg="mod">
          <ac:chgData name="Mariya Hristova" userId="ad723dea53ec8d61" providerId="Windows Live" clId="Web-{930FD608-85F0-4CBA-9D61-A07FA10E8296}" dt="2022-11-04T14:25:05.665" v="111" actId="1076"/>
          <ac:picMkLst>
            <pc:docMk/>
            <pc:sldMk cId="0" sldId="307"/>
            <ac:picMk id="27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5:21.446" v="116" actId="1076"/>
        <pc:sldMkLst>
          <pc:docMk/>
          <pc:sldMk cId="0" sldId="309"/>
        </pc:sldMkLst>
        <pc:picChg chg="add mod">
          <ac:chgData name="Mariya Hristova" userId="ad723dea53ec8d61" providerId="Windows Live" clId="Web-{930FD608-85F0-4CBA-9D61-A07FA10E8296}" dt="2022-11-04T14:25:21.446" v="116" actId="1076"/>
          <ac:picMkLst>
            <pc:docMk/>
            <pc:sldMk cId="0" sldId="309"/>
            <ac:picMk id="12" creationId="{DB2AE0BE-24D7-9E82-9BD0-A9D5AE5EF211}"/>
          </ac:picMkLst>
        </pc:picChg>
        <pc:picChg chg="del">
          <ac:chgData name="Mariya Hristova" userId="ad723dea53ec8d61" providerId="Windows Live" clId="Web-{930FD608-85F0-4CBA-9D61-A07FA10E8296}" dt="2022-11-04T14:25:10.399" v="112"/>
          <ac:picMkLst>
            <pc:docMk/>
            <pc:sldMk cId="0" sldId="309"/>
            <ac:picMk id="18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5:30.103" v="119" actId="1076"/>
        <pc:sldMkLst>
          <pc:docMk/>
          <pc:sldMk cId="0" sldId="311"/>
        </pc:sldMkLst>
        <pc:picChg chg="add mod">
          <ac:chgData name="Mariya Hristova" userId="ad723dea53ec8d61" providerId="Windows Live" clId="Web-{930FD608-85F0-4CBA-9D61-A07FA10E8296}" dt="2022-11-04T14:25:30.103" v="119" actId="1076"/>
          <ac:picMkLst>
            <pc:docMk/>
            <pc:sldMk cId="0" sldId="311"/>
            <ac:picMk id="13" creationId="{27373F57-7CB1-4DFB-108F-C864EB97E31B}"/>
          </ac:picMkLst>
        </pc:picChg>
        <pc:picChg chg="del">
          <ac:chgData name="Mariya Hristova" userId="ad723dea53ec8d61" providerId="Windows Live" clId="Web-{930FD608-85F0-4CBA-9D61-A07FA10E8296}" dt="2022-11-04T14:25:24.196" v="117"/>
          <ac:picMkLst>
            <pc:docMk/>
            <pc:sldMk cId="0" sldId="311"/>
            <ac:picMk id="21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3:55:45.579" v="38" actId="1076"/>
        <pc:sldMkLst>
          <pc:docMk/>
          <pc:sldMk cId="0" sldId="321"/>
        </pc:sldMkLst>
        <pc:picChg chg="add mod">
          <ac:chgData name="Mariya Hristova" userId="ad723dea53ec8d61" providerId="Windows Live" clId="Web-{930FD608-85F0-4CBA-9D61-A07FA10E8296}" dt="2022-11-04T13:55:45.579" v="38" actId="1076"/>
          <ac:picMkLst>
            <pc:docMk/>
            <pc:sldMk cId="0" sldId="321"/>
            <ac:picMk id="11" creationId="{A69D2B9D-9A33-F256-4A21-EBC9D6324178}"/>
          </ac:picMkLst>
        </pc:picChg>
        <pc:picChg chg="del">
          <ac:chgData name="Mariya Hristova" userId="ad723dea53ec8d61" providerId="Windows Live" clId="Web-{930FD608-85F0-4CBA-9D61-A07FA10E8296}" dt="2022-11-04T13:55:30.219" v="36"/>
          <ac:picMkLst>
            <pc:docMk/>
            <pc:sldMk cId="0" sldId="321"/>
            <ac:picMk id="22" creationId="{00000000-0000-0000-0000-000000000000}"/>
          </ac:picMkLst>
        </pc:picChg>
      </pc:sldChg>
      <pc:sldChg chg="modSp">
        <pc:chgData name="Mariya Hristova" userId="ad723dea53ec8d61" providerId="Windows Live" clId="Web-{930FD608-85F0-4CBA-9D61-A07FA10E8296}" dt="2022-11-04T14:19:15.435" v="78" actId="20577"/>
        <pc:sldMkLst>
          <pc:docMk/>
          <pc:sldMk cId="0" sldId="327"/>
        </pc:sldMkLst>
        <pc:spChg chg="mod">
          <ac:chgData name="Mariya Hristova" userId="ad723dea53ec8d61" providerId="Windows Live" clId="Web-{930FD608-85F0-4CBA-9D61-A07FA10E8296}" dt="2022-11-04T14:19:15.435" v="78" actId="20577"/>
          <ac:spMkLst>
            <pc:docMk/>
            <pc:sldMk cId="0" sldId="327"/>
            <ac:spMk id="12" creationId="{00000000-0000-0000-0000-000000000000}"/>
          </ac:spMkLst>
        </pc:spChg>
      </pc:sldChg>
      <pc:sldChg chg="delSp modSp add del ord replId">
        <pc:chgData name="Mariya Hristova" userId="ad723dea53ec8d61" providerId="Windows Live" clId="Web-{930FD608-85F0-4CBA-9D61-A07FA10E8296}" dt="2022-11-04T14:16:37.477" v="72"/>
        <pc:sldMkLst>
          <pc:docMk/>
          <pc:sldMk cId="182483649" sldId="342"/>
        </pc:sldMkLst>
        <pc:spChg chg="mod">
          <ac:chgData name="Mariya Hristova" userId="ad723dea53ec8d61" providerId="Windows Live" clId="Web-{930FD608-85F0-4CBA-9D61-A07FA10E8296}" dt="2022-11-04T14:01:29.808" v="50" actId="14100"/>
          <ac:spMkLst>
            <pc:docMk/>
            <pc:sldMk cId="182483649" sldId="342"/>
            <ac:spMk id="16" creationId="{00000000-0000-0000-0000-000000000000}"/>
          </ac:spMkLst>
        </pc:spChg>
        <pc:spChg chg="del">
          <ac:chgData name="Mariya Hristova" userId="ad723dea53ec8d61" providerId="Windows Live" clId="Web-{930FD608-85F0-4CBA-9D61-A07FA10E8296}" dt="2022-11-04T14:01:11.839" v="42"/>
          <ac:spMkLst>
            <pc:docMk/>
            <pc:sldMk cId="182483649" sldId="342"/>
            <ac:spMk id="23" creationId="{00000000-0000-0000-0000-000000000000}"/>
          </ac:spMkLst>
        </pc:spChg>
      </pc:sldChg>
      <pc:sldChg chg="new del">
        <pc:chgData name="Mariya Hristova" userId="ad723dea53ec8d61" providerId="Windows Live" clId="Web-{930FD608-85F0-4CBA-9D61-A07FA10E8296}" dt="2022-11-04T14:01:03.495" v="40"/>
        <pc:sldMkLst>
          <pc:docMk/>
          <pc:sldMk cId="272285816" sldId="342"/>
        </pc:sldMkLst>
      </pc:sldChg>
      <pc:sldChg chg="addSp delSp modSp add replId">
        <pc:chgData name="Mariya Hristova" userId="ad723dea53ec8d61" providerId="Windows Live" clId="Web-{930FD608-85F0-4CBA-9D61-A07FA10E8296}" dt="2022-11-04T14:40:55.866" v="144" actId="1076"/>
        <pc:sldMkLst>
          <pc:docMk/>
          <pc:sldMk cId="2749473508" sldId="343"/>
        </pc:sldMkLst>
        <pc:spChg chg="del">
          <ac:chgData name="Mariya Hristova" userId="ad723dea53ec8d61" providerId="Windows Live" clId="Web-{930FD608-85F0-4CBA-9D61-A07FA10E8296}" dt="2022-11-04T14:01:39.652" v="53"/>
          <ac:spMkLst>
            <pc:docMk/>
            <pc:sldMk cId="2749473508" sldId="343"/>
            <ac:spMk id="16" creationId="{00000000-0000-0000-0000-000000000000}"/>
          </ac:spMkLst>
        </pc:spChg>
        <pc:spChg chg="add mod">
          <ac:chgData name="Mariya Hristova" userId="ad723dea53ec8d61" providerId="Windows Live" clId="Web-{930FD608-85F0-4CBA-9D61-A07FA10E8296}" dt="2022-11-04T14:16:33.227" v="71" actId="1076"/>
          <ac:spMkLst>
            <pc:docMk/>
            <pc:sldMk cId="2749473508" sldId="343"/>
            <ac:spMk id="27" creationId="{6AB0F95A-5D80-E6C0-3820-3A0CB1496AE8}"/>
          </ac:spMkLst>
        </pc:spChg>
        <pc:picChg chg="add del mod">
          <ac:chgData name="Mariya Hristova" userId="ad723dea53ec8d61" providerId="Windows Live" clId="Web-{930FD608-85F0-4CBA-9D61-A07FA10E8296}" dt="2022-11-04T14:03:49.312" v="61"/>
          <ac:picMkLst>
            <pc:docMk/>
            <pc:sldMk cId="2749473508" sldId="343"/>
            <ac:picMk id="23" creationId="{974C5187-929A-AB6D-A251-1979BACE9EE0}"/>
          </ac:picMkLst>
        </pc:picChg>
        <pc:picChg chg="add del mod">
          <ac:chgData name="Mariya Hristova" userId="ad723dea53ec8d61" providerId="Windows Live" clId="Web-{930FD608-85F0-4CBA-9D61-A07FA10E8296}" dt="2022-11-04T14:40:40.975" v="140"/>
          <ac:picMkLst>
            <pc:docMk/>
            <pc:sldMk cId="2749473508" sldId="343"/>
            <ac:picMk id="25" creationId="{D62A060D-9A35-0511-6E11-D4CD3BAFF91A}"/>
          </ac:picMkLst>
        </pc:picChg>
        <pc:picChg chg="add mod">
          <ac:chgData name="Mariya Hristova" userId="ad723dea53ec8d61" providerId="Windows Live" clId="Web-{930FD608-85F0-4CBA-9D61-A07FA10E8296}" dt="2022-11-04T14:40:55.866" v="144" actId="1076"/>
          <ac:picMkLst>
            <pc:docMk/>
            <pc:sldMk cId="2749473508" sldId="343"/>
            <ac:picMk id="28" creationId="{9C5A6E6B-2812-16B8-F063-10395E69AFC3}"/>
          </ac:picMkLst>
        </pc:picChg>
      </pc:sldChg>
    </pc:docChg>
  </pc:docChgLst>
  <pc:docChgLst>
    <pc:chgData name="Guest User" providerId="Windows Live" clId="Web-{E11B9885-4424-4B0B-8CC0-4B0D7AE9381F}"/>
    <pc:docChg chg="modSld">
      <pc:chgData name="Guest User" userId="" providerId="Windows Live" clId="Web-{E11B9885-4424-4B0B-8CC0-4B0D7AE9381F}" dt="2022-11-07T08:12:00.515" v="14" actId="20577"/>
      <pc:docMkLst>
        <pc:docMk/>
      </pc:docMkLst>
      <pc:sldChg chg="modSp">
        <pc:chgData name="Guest User" userId="" providerId="Windows Live" clId="Web-{E11B9885-4424-4B0B-8CC0-4B0D7AE9381F}" dt="2022-11-07T08:12:00.515" v="14" actId="20577"/>
        <pc:sldMkLst>
          <pc:docMk/>
          <pc:sldMk cId="1670465020" sldId="331"/>
        </pc:sldMkLst>
        <pc:spChg chg="mod">
          <ac:chgData name="Guest User" userId="" providerId="Windows Live" clId="Web-{E11B9885-4424-4B0B-8CC0-4B0D7AE9381F}" dt="2022-11-07T08:12:00.515" v="14" actId="20577"/>
          <ac:spMkLst>
            <pc:docMk/>
            <pc:sldMk cId="1670465020" sldId="331"/>
            <ac:spMk id="3" creationId="{00000000-0000-0000-0000-000000000000}"/>
          </ac:spMkLst>
        </pc:spChg>
      </pc:sldChg>
    </pc:docChg>
  </pc:docChgLst>
  <pc:docChgLst>
    <pc:chgData name="Guest User" providerId="Windows Live" clId="Web-{3D4C16B7-7999-4623-B36E-6C2465B08509}"/>
    <pc:docChg chg="modSld">
      <pc:chgData name="Guest User" userId="" providerId="Windows Live" clId="Web-{3D4C16B7-7999-4623-B36E-6C2465B08509}" dt="2022-11-07T07:47:39.603" v="44" actId="20577"/>
      <pc:docMkLst>
        <pc:docMk/>
      </pc:docMkLst>
      <pc:sldChg chg="modSp">
        <pc:chgData name="Guest User" userId="" providerId="Windows Live" clId="Web-{3D4C16B7-7999-4623-B36E-6C2465B08509}" dt="2022-11-07T07:47:39.603" v="44" actId="20577"/>
        <pc:sldMkLst>
          <pc:docMk/>
          <pc:sldMk cId="1670465020" sldId="331"/>
        </pc:sldMkLst>
        <pc:spChg chg="mod">
          <ac:chgData name="Guest User" userId="" providerId="Windows Live" clId="Web-{3D4C16B7-7999-4623-B36E-6C2465B08509}" dt="2022-11-07T07:44:58.647" v="3" actId="20577"/>
          <ac:spMkLst>
            <pc:docMk/>
            <pc:sldMk cId="1670465020" sldId="331"/>
            <ac:spMk id="2" creationId="{00000000-0000-0000-0000-000000000000}"/>
          </ac:spMkLst>
        </pc:spChg>
        <pc:spChg chg="mod">
          <ac:chgData name="Guest User" userId="" providerId="Windows Live" clId="Web-{3D4C16B7-7999-4623-B36E-6C2465B08509}" dt="2022-11-07T07:47:35.838" v="43" actId="20577"/>
          <ac:spMkLst>
            <pc:docMk/>
            <pc:sldMk cId="1670465020" sldId="331"/>
            <ac:spMk id="3" creationId="{00000000-0000-0000-0000-000000000000}"/>
          </ac:spMkLst>
        </pc:spChg>
        <pc:spChg chg="mod">
          <ac:chgData name="Guest User" userId="" providerId="Windows Live" clId="Web-{3D4C16B7-7999-4623-B36E-6C2465B08509}" dt="2022-11-07T07:47:39.603" v="44" actId="20577"/>
          <ac:spMkLst>
            <pc:docMk/>
            <pc:sldMk cId="1670465020" sldId="331"/>
            <ac:spMk id="4" creationId="{00000000-0000-0000-0000-000000000000}"/>
          </ac:spMkLst>
        </pc:spChg>
      </pc:sldChg>
    </pc:docChg>
  </pc:docChgLst>
  <pc:docChgLst>
    <pc:chgData name="Guest User" providerId="Windows Live" clId="Web-{95D7BC97-8057-482B-B913-BACCC769C1FC}"/>
    <pc:docChg chg="modSld">
      <pc:chgData name="Guest User" userId="" providerId="Windows Live" clId="Web-{95D7BC97-8057-482B-B913-BACCC769C1FC}" dt="2022-11-07T07:42:36.523" v="225" actId="20577"/>
      <pc:docMkLst>
        <pc:docMk/>
      </pc:docMkLst>
      <pc:sldChg chg="addSp delSp modSp">
        <pc:chgData name="Guest User" userId="" providerId="Windows Live" clId="Web-{95D7BC97-8057-482B-B913-BACCC769C1FC}" dt="2022-11-07T07:42:36.523" v="225" actId="20577"/>
        <pc:sldMkLst>
          <pc:docMk/>
          <pc:sldMk cId="1702908902" sldId="332"/>
        </pc:sldMkLst>
        <pc:spChg chg="mod">
          <ac:chgData name="Guest User" userId="" providerId="Windows Live" clId="Web-{95D7BC97-8057-482B-B913-BACCC769C1FC}" dt="2022-11-07T07:39:59.473" v="206" actId="14100"/>
          <ac:spMkLst>
            <pc:docMk/>
            <pc:sldMk cId="1702908902" sldId="332"/>
            <ac:spMk id="2" creationId="{00000000-0000-0000-0000-000000000000}"/>
          </ac:spMkLst>
        </pc:spChg>
        <pc:spChg chg="mod">
          <ac:chgData name="Guest User" userId="" providerId="Windows Live" clId="Web-{95D7BC97-8057-482B-B913-BACCC769C1FC}" dt="2022-11-07T07:42:36.523" v="225" actId="20577"/>
          <ac:spMkLst>
            <pc:docMk/>
            <pc:sldMk cId="1702908902" sldId="332"/>
            <ac:spMk id="3" creationId="{00000000-0000-0000-0000-000000000000}"/>
          </ac:spMkLst>
        </pc:spChg>
        <pc:spChg chg="del">
          <ac:chgData name="Guest User" userId="" providerId="Windows Live" clId="Web-{95D7BC97-8057-482B-B913-BACCC769C1FC}" dt="2022-11-07T07:16:34.667" v="91"/>
          <ac:spMkLst>
            <pc:docMk/>
            <pc:sldMk cId="1702908902" sldId="332"/>
            <ac:spMk id="4" creationId="{00000000-0000-0000-0000-000000000000}"/>
          </ac:spMkLst>
        </pc:spChg>
        <pc:spChg chg="add del">
          <ac:chgData name="Guest User" userId="" providerId="Windows Live" clId="Web-{95D7BC97-8057-482B-B913-BACCC769C1FC}" dt="2022-11-07T07:40:53.412" v="209"/>
          <ac:spMkLst>
            <pc:docMk/>
            <pc:sldMk cId="1702908902" sldId="332"/>
            <ac:spMk id="9" creationId="{06F460F9-D838-3985-6D35-AF491403229C}"/>
          </ac:spMkLst>
        </pc:spChg>
        <pc:graphicFrameChg chg="add del mod">
          <ac:chgData name="Guest User" userId="" providerId="Windows Live" clId="Web-{95D7BC97-8057-482B-B913-BACCC769C1FC}" dt="2022-11-07T07:35:01.046" v="174"/>
          <ac:graphicFrameMkLst>
            <pc:docMk/>
            <pc:sldMk cId="1702908902" sldId="332"/>
            <ac:graphicFrameMk id="11" creationId="{28A7ECDF-5350-D27F-778E-63AD1A67E48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BD1564-0D4C-4DB5-9B80-8202B79E2F1E}" type="datetimeFigureOut">
              <a:rPr lang="bg-BG" smtClean="0"/>
              <a:t>19.3.2026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D2DBF-E13F-4E34-9D47-B92EB70AF2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1015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AEE2-C655-4565-8AC1-489951EDD92F}" type="datetimeFigureOut">
              <a:rPr lang="en-US" smtClean="0"/>
              <a:t>3/19/2026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C2F4E-D4BC-4D11-BBE6-2E2B966BD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76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3820" y="3771901"/>
            <a:ext cx="13373099" cy="3394172"/>
          </a:xfrm>
        </p:spPr>
        <p:txBody>
          <a:bodyPr anchor="b">
            <a:normAutofit/>
          </a:bodyPr>
          <a:lstStyle>
            <a:lvl1pPr>
              <a:defRPr sz="8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3820" y="7166069"/>
            <a:ext cx="13373099" cy="1689425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6485716"/>
            <a:ext cx="2616978" cy="1167884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679431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7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914400"/>
            <a:ext cx="13373099" cy="4675560"/>
          </a:xfrm>
        </p:spPr>
        <p:txBody>
          <a:bodyPr anchor="ctr">
            <a:normAutofit/>
          </a:bodyPr>
          <a:lstStyle>
            <a:lvl1pPr algn="l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9" y="6531069"/>
            <a:ext cx="13373099" cy="2333796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47672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4866209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3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4924" y="914400"/>
            <a:ext cx="12590889" cy="4343400"/>
          </a:xfrm>
        </p:spPr>
        <p:txBody>
          <a:bodyPr anchor="ctr">
            <a:normAutofit/>
          </a:bodyPr>
          <a:lstStyle>
            <a:lvl1pPr algn="l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12518" y="5257800"/>
            <a:ext cx="11304831" cy="571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9" y="6531069"/>
            <a:ext cx="13373099" cy="2333796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6283" y="47672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4866209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01478" y="972008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672278" y="4357959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458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20" y="3657601"/>
            <a:ext cx="13373100" cy="4087268"/>
          </a:xfrm>
        </p:spPr>
        <p:txBody>
          <a:bodyPr anchor="b">
            <a:normAutofit/>
          </a:bodyPr>
          <a:lstStyle>
            <a:lvl1pPr algn="l"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7772400"/>
            <a:ext cx="13373100" cy="109443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69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274924" y="914400"/>
            <a:ext cx="12590889" cy="4343400"/>
          </a:xfrm>
        </p:spPr>
        <p:txBody>
          <a:bodyPr anchor="ctr">
            <a:normAutofit/>
          </a:bodyPr>
          <a:lstStyle>
            <a:lvl1pPr algn="l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83818" y="6515100"/>
            <a:ext cx="13373100" cy="12573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7772400"/>
            <a:ext cx="13373100" cy="109443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701478" y="972008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672278" y="4357959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35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941111"/>
            <a:ext cx="13373099" cy="4320030"/>
          </a:xfrm>
        </p:spPr>
        <p:txBody>
          <a:bodyPr anchor="ctr">
            <a:normAutofit/>
          </a:bodyPr>
          <a:lstStyle>
            <a:lvl1pPr algn="l"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83818" y="6515100"/>
            <a:ext cx="13373100" cy="12573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7772400"/>
            <a:ext cx="13373100" cy="109443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57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7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42219" y="941108"/>
            <a:ext cx="3311402" cy="7925726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3818" y="941108"/>
            <a:ext cx="9715500" cy="79257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63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8" y="936165"/>
            <a:ext cx="13367531" cy="19213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3818" y="3200400"/>
            <a:ext cx="13373100" cy="56664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93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3088125"/>
            <a:ext cx="13373099" cy="2203200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9" y="5295194"/>
            <a:ext cx="13373099" cy="1290600"/>
          </a:xfrm>
        </p:spPr>
        <p:txBody>
          <a:bodyPr anchor="t"/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47672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4866209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0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3818" y="3200400"/>
            <a:ext cx="6470796" cy="56664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86121" y="3189333"/>
            <a:ext cx="6470796" cy="56664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1181674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1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9060" y="2959055"/>
            <a:ext cx="5989098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3819" y="3823449"/>
            <a:ext cx="6514340" cy="503109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259944" y="2954213"/>
            <a:ext cx="5998502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750436" y="3818607"/>
            <a:ext cx="6508011" cy="503109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1181674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01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6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88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669132"/>
            <a:ext cx="5257799" cy="1464468"/>
          </a:xfrm>
        </p:spPr>
        <p:txBody>
          <a:bodyPr anchor="b"/>
          <a:lstStyle>
            <a:lvl1pPr algn="l"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4518" y="669133"/>
            <a:ext cx="7772400" cy="812244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19" y="2397920"/>
            <a:ext cx="5257799" cy="6393654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1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20" y="7200900"/>
            <a:ext cx="13373100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3818" y="952448"/>
            <a:ext cx="13373100" cy="578245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8051007"/>
            <a:ext cx="13373100" cy="74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96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" y="342900"/>
            <a:ext cx="4277274" cy="9957942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40832" y="-1179"/>
            <a:ext cx="3535011" cy="1028105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274320" cy="10287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9387" y="936165"/>
            <a:ext cx="13367531" cy="19213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8" y="3200400"/>
            <a:ext cx="13373100" cy="582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542419" y="9195656"/>
            <a:ext cx="1719425" cy="5555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83819" y="9203713"/>
            <a:ext cx="1142999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97719" y="1181674"/>
            <a:ext cx="1169651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rgbClr val="FEFFFF"/>
                </a:solidFill>
              </a:defRPr>
            </a:lvl1pPr>
          </a:lstStyle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418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  <p:sldLayoutId id="2147484248" r:id="rId12"/>
    <p:sldLayoutId id="2147484249" r:id="rId13"/>
    <p:sldLayoutId id="2147484250" r:id="rId14"/>
    <p:sldLayoutId id="2147484251" r:id="rId15"/>
    <p:sldLayoutId id="2147484252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p2023.bg/index.php/bg/" TargetMode="Externa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28.svg"/><Relationship Id="rId5" Type="http://schemas.openxmlformats.org/officeDocument/2006/relationships/image" Target="../media/image5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28.svg"/><Relationship Id="rId5" Type="http://schemas.openxmlformats.org/officeDocument/2006/relationships/image" Target="../media/image5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4785322" cy="7343311"/>
          </a:xfrm>
        </p:spPr>
        <p:txBody>
          <a:bodyPr>
            <a:normAutofit/>
          </a:bodyPr>
          <a:lstStyle/>
          <a:p>
            <a:pPr lvl="0" algn="ctr" defTabSz="914228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/>
            </a:r>
            <a:b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Новости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в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интервенциите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в областта на биоземеделието, агроекологията и хуманното отношение към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животните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Кампания 2026</a:t>
            </a:r>
            <a:r>
              <a:rPr lang="ru-RU" dirty="0">
                <a:solidFill>
                  <a:schemeClr val="tx1"/>
                </a:solidFill>
                <a:latin typeface="Roboto"/>
              </a:rPr>
              <a:t/>
            </a:r>
            <a:br>
              <a:rPr lang="ru-RU" dirty="0">
                <a:solidFill>
                  <a:schemeClr val="tx1"/>
                </a:solidFill>
                <a:latin typeface="Roboto"/>
              </a:rPr>
            </a:br>
            <a:r>
              <a:rPr lang="ru-RU" sz="3600" i="1" dirty="0" smtClean="0">
                <a:solidFill>
                  <a:schemeClr val="tx1"/>
                </a:solidFill>
                <a:latin typeface="Roboto"/>
              </a:rPr>
              <a:t/>
            </a:r>
            <a:br>
              <a:rPr lang="ru-RU" sz="3600" i="1" dirty="0" smtClean="0">
                <a:solidFill>
                  <a:schemeClr val="tx1"/>
                </a:solidFill>
                <a:latin typeface="Roboto"/>
              </a:rPr>
            </a:br>
            <a:endParaRPr lang="en-US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bg-BG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/>
              </a:rPr>
              <a:t> </a:t>
            </a:r>
            <a:endParaRPr lang="en-US" sz="5400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endParaRPr lang="bg-BG" sz="2700" dirty="0">
              <a:solidFill>
                <a:prstClr val="black"/>
              </a:solidFill>
              <a:latin typeface="Century Gothic" panose="020B0502020202020204"/>
            </a:endParaRPr>
          </a:p>
          <a:p>
            <a:pPr defTabSz="685800"/>
            <a:r>
              <a:rPr lang="bg-BG" sz="2400" dirty="0">
                <a:solidFill>
                  <a:prstClr val="black"/>
                </a:solidFill>
                <a:latin typeface="Century Gothic" panose="020B0502020202020204"/>
              </a:rPr>
              <a:t>Министерство на земеделието</a:t>
            </a:r>
            <a:r>
              <a:rPr lang="en-US" sz="2400" dirty="0">
                <a:solidFill>
                  <a:prstClr val="black"/>
                </a:solidFill>
                <a:latin typeface="Century Gothic" panose="020B0502020202020204"/>
              </a:rPr>
              <a:t> </a:t>
            </a:r>
            <a:r>
              <a:rPr lang="bg-BG" sz="2400" dirty="0">
                <a:solidFill>
                  <a:prstClr val="black"/>
                </a:solidFill>
                <a:latin typeface="Century Gothic" panose="020B0502020202020204"/>
              </a:rPr>
              <a:t>и </a:t>
            </a:r>
            <a:r>
              <a:rPr lang="bg-BG" sz="2400" dirty="0" smtClean="0">
                <a:solidFill>
                  <a:prstClr val="black"/>
                </a:solidFill>
                <a:latin typeface="Century Gothic" panose="020B0502020202020204"/>
              </a:rPr>
              <a:t>храните „Информационна кампания 2026 г.“</a:t>
            </a:r>
          </a:p>
        </p:txBody>
      </p:sp>
    </p:spTree>
    <p:extLst>
      <p:ext uri="{BB962C8B-B14F-4D97-AF65-F5344CB8AC3E}">
        <p14:creationId xmlns:p14="http://schemas.microsoft.com/office/powerpoint/2010/main" val="27047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1801" y="1223682"/>
            <a:ext cx="100315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Стартиране на нова интервенция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52281" y="3247029"/>
            <a:ext cx="1514138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II.А.11 </a:t>
            </a:r>
            <a:r>
              <a:rPr lang="bg-BG" sz="3200" b="1" dirty="0" smtClean="0"/>
              <a:t>„</a:t>
            </a:r>
            <a:r>
              <a:rPr lang="bg-BG" sz="32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Насърчаване</a:t>
            </a:r>
            <a:r>
              <a:rPr lang="en-US" sz="32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bg-BG" sz="32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практики за </a:t>
            </a:r>
            <a:r>
              <a:rPr lang="bg-BG" sz="3200" b="1" dirty="0" err="1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консервационни</a:t>
            </a:r>
            <a:r>
              <a:rPr lang="bg-BG" sz="32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обработки за устойчиво управление на почвите“</a:t>
            </a:r>
            <a:endParaRPr lang="bg-BG" sz="32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32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Обсъждана </a:t>
            </a:r>
            <a:r>
              <a:rPr lang="ru-RU" sz="32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 одобрена през 2025 г. с трето изменение на </a:t>
            </a:r>
            <a:r>
              <a:rPr lang="ru-RU" sz="32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Стратегическия план</a:t>
            </a:r>
          </a:p>
          <a:p>
            <a:endParaRPr lang="ru-RU" sz="32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Наредба № 4 от 22 октомври 2025 г. за условията и реда за </a:t>
            </a:r>
            <a:r>
              <a:rPr lang="ru-RU" sz="32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прилагане</a:t>
            </a:r>
          </a:p>
          <a:p>
            <a:endParaRPr lang="ru-RU" sz="32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Обсъждана на събития и представяна в кампания на Министерството - „Призвание: БиоЛогичен!“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330" y="329733"/>
            <a:ext cx="3590365" cy="238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7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81836" y="430306"/>
            <a:ext cx="1099969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Кандидатстване </a:t>
            </a:r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 изпълнение на условията на интервенцията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79175" y="2830170"/>
            <a:ext cx="15867531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Земеделски стопани, които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1828543" lvl="3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са активни по чл. 54 от ЗПЗП</a:t>
            </a:r>
          </a:p>
          <a:p>
            <a:pPr marL="1828543" lvl="3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имат регистрация в Националната информационна система "Отпадъци" (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НИСО) до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01 април 2026 г.</a:t>
            </a:r>
          </a:p>
          <a:p>
            <a:pPr marL="1828543" lvl="3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 доказан опит/обучение до 30 септември 2026 г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pPr marL="1828543" lvl="3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Със заявлението за подпомагане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1828543" lvl="3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ЗС писмено декларира съгласие за прилагане на критерии за подбор и одобрение само когато:</a:t>
            </a:r>
          </a:p>
          <a:p>
            <a:pPr marL="2742771" lvl="5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са получени над или равно на минималния брой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точки;</a:t>
            </a:r>
          </a:p>
          <a:p>
            <a:pPr marL="2742771" lvl="5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наличен финансов ресурс в бюджетите на интервенцията (годишен и общ).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330" y="329733"/>
            <a:ext cx="3590365" cy="238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9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6307" y="766482"/>
            <a:ext cx="131377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Изисквания към заявяваните площи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85047" y="2198159"/>
            <a:ext cx="75034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Заявяване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само на площи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1371428" lvl="2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 10 до 1000 ха, със земеделски парцели &gt; 0,1 ха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;</a:t>
            </a:r>
          </a:p>
          <a:p>
            <a:pPr lvl="3"/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1371428" lvl="2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 допустим териториален обхват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;</a:t>
            </a:r>
          </a:p>
          <a:p>
            <a:pPr lvl="3"/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1371428" lvl="2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 допустима земеделска култура.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94374" y="2164977"/>
            <a:ext cx="8727144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 заявените площи </a:t>
            </a:r>
          </a:p>
          <a:p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- в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периода от 1 август до 30 септември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годината на подаване на заявлението за подпомагане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 предоставят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План за управление на хранителните вещества, включващ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Почвени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проби</a:t>
            </a: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Почвен анализ</a:t>
            </a: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Очаквани добиви</a:t>
            </a: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Необходимо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 редуцирано количество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азот</a:t>
            </a: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Вида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обработка на почвата – от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предвидените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 ДЗЕС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5</a:t>
            </a: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Почвена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покривка – от методите по ДЗЕС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6</a:t>
            </a:r>
          </a:p>
          <a:p>
            <a:pPr marL="914314" lvl="1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Други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(по утвърден образец)</a:t>
            </a:r>
          </a:p>
          <a:p>
            <a:endParaRPr lang="bg-BG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330" y="329733"/>
            <a:ext cx="2981909" cy="198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6307" y="766482"/>
            <a:ext cx="131377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Изисквания към проби и почвен анализ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85047" y="2198159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Почвени проби: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акредитирана лаборатория;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срок – преди засяване за едногодишните култури;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период 1 август 2025 г.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15 май 2026 г.;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документ/протокол за пробовземане;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идентифициране на взетата почвена проба, вида/метода и датата на пробовземане;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географски цифрови данни за геолокализацията – 10 % допустимо отклонение от заявените площи;</a:t>
            </a:r>
          </a:p>
          <a:p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***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ОПИС на пробите /по образец/  - от 1 август до 30 септемри 2026 г.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75260" y="2218765"/>
            <a:ext cx="72883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Анализ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акредитирана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лаборатория;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киселинност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(рН), азот (mg/kg), фосфор и калий от акредитирана лаборатория с такъв обхват.</a:t>
            </a:r>
          </a:p>
          <a:p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bg-BG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271" y="329734"/>
            <a:ext cx="3321424" cy="22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6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6307" y="766482"/>
            <a:ext cx="1132242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Изисквания </a:t>
            </a:r>
            <a:r>
              <a:rPr lang="ru-RU" sz="3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към отглежданите </a:t>
            </a:r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земеделски култури и площи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04364" y="3058771"/>
            <a:ext cx="787997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Общи правила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 извършване на ротация: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групата на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обработваемите </a:t>
            </a:r>
            <a:r>
              <a:rPr lang="ru-RU" sz="2800" b="1" u="sng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земи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съгласно чл. 29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;</a:t>
            </a:r>
          </a:p>
          <a:p>
            <a:pPr lvl="1"/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ежегодно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 отглеждат не по-малко от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четири различни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култури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3-те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основни, заемат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 90 </a:t>
            </a:r>
            <a:r>
              <a:rPr lang="ru-RU" sz="2800" b="1" u="sng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%;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b="1" u="sng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Площите под угар не са в трите основни и не се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подпомагат.</a:t>
            </a: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43247" y="3039035"/>
            <a:ext cx="79606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Специфични правила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 извършване на ротация: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Маслодайна култура веднъж за периода 2026-2028 г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.;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може еднакви зърнено-житни есенни култури в две последователни години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  <a:endParaRPr lang="bg-BG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78270" y="8310282"/>
            <a:ext cx="100046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***еднакви/различни култури -  въз основа на рода, определен в ботаническия класификатор на културите.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330" y="329733"/>
            <a:ext cx="3590365" cy="238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35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6307" y="766482"/>
            <a:ext cx="1087866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Изисквания </a:t>
            </a:r>
            <a:r>
              <a:rPr lang="ru-RU" sz="3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към отглежданите </a:t>
            </a:r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земеделски култури и площи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50576" y="2951194"/>
            <a:ext cx="787997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Обработки на площите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БЕЗ обръщане на горния почвен хоризонт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– от допустимите в ДЗЕС 5: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нулеви обработки;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или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ивични обработки;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или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минимални обработки;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или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вертикални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обработки.</a:t>
            </a: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81883" y="2918012"/>
            <a:ext cx="79606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Осигуряване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наличие на почвена покривка 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– от допустимите в ДЗЕС 6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налична основна култура;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или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налична втора или междинна/покривна култура;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или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оставяне на растителни остатъци, включително стърнища и/или самозасети площи;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или</a:t>
            </a:r>
          </a:p>
          <a:p>
            <a:pPr marL="914314" lvl="1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914314" lvl="1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мулчиране.</a:t>
            </a: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330" y="329733"/>
            <a:ext cx="3590365" cy="238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4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6307" y="766482"/>
            <a:ext cx="1046181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Употребата на минерален азот </a:t>
            </a:r>
            <a:b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 продукти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50576" y="2951194"/>
            <a:ext cx="1582718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Минерален азот – редуцирано количество с 20%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не повече от 120кг./ха</a:t>
            </a:r>
          </a:p>
          <a:p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всеки парцел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по-малко от </a:t>
            </a: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три внасяния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следните категории продукти:</a:t>
            </a: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114101" lvl="8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оборски тор;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и/или</a:t>
            </a:r>
          </a:p>
          <a:p>
            <a:pPr marL="4114101" lvl="8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114101" lvl="8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органични почвени подобрители;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и/или</a:t>
            </a:r>
          </a:p>
          <a:p>
            <a:pPr marL="4114101" lvl="8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114101" lvl="8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микробиални торове;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и/или</a:t>
            </a:r>
          </a:p>
          <a:p>
            <a:pPr marL="4114101" lvl="8" indent="-457200">
              <a:buFont typeface="Wingdings" panose="05000000000000000000" pitchFamily="2" charset="2"/>
              <a:buChar char="ü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114101" lvl="8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биологично активни вещества.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330" y="329733"/>
            <a:ext cx="3590365" cy="238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9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6307" y="766482"/>
            <a:ext cx="10286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Използване на семена 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0917" y="2359523"/>
            <a:ext cx="15827189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Оборски тор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- количеството органичен азот - таблица № 4 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Съдържание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азот в оборски тор по видове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животни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 Програмата от мерки за ограничаване и предотвратяване на замърсяването с нитрати от земеделски източници в уязвимите зони за периода 1.01.2024 г. -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31.12.2027 г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Норми за посевен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материал – Приложение № 3 към наредбата;</a:t>
            </a:r>
          </a:p>
          <a:p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Сертифицирани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семена - от втората година (2027 г.) за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следните култури:</a:t>
            </a: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Мека пшеница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– зимна</a:t>
            </a: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Твърда пшеница</a:t>
            </a: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Ечемик – зимен</a:t>
            </a: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Тритикале – зимно</a:t>
            </a: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Овес – зимен</a:t>
            </a: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Царевица</a:t>
            </a: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6454775" lvl="8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Слънчоглед</a:t>
            </a: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4223" y="222158"/>
            <a:ext cx="3173507" cy="211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2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483" y="2656634"/>
            <a:ext cx="10421470" cy="58620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0776" y="591671"/>
            <a:ext cx="1370255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6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Повече информация за Кампания </a:t>
            </a:r>
            <a:r>
              <a:rPr lang="bg-BG" sz="36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2026</a:t>
            </a:r>
            <a:endParaRPr lang="bg-BG" sz="36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bg-BG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bg-BG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Сайт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Стратегическия план - </a:t>
            </a:r>
            <a:r>
              <a:rPr lang="en-US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  <a:hlinkClick r:id="rId5"/>
              </a:rPr>
              <a:t>https://www.sp2023.bg/index.php/bg/</a:t>
            </a:r>
            <a:endParaRPr lang="bg-BG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95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817" y="3164210"/>
            <a:ext cx="13367531" cy="1294735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bg-BG" b="1" dirty="0">
                <a:solidFill>
                  <a:srgbClr val="549E3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Благодаря за вниманието!</a:t>
            </a:r>
            <a:r>
              <a:rPr lang="en-US" b="1" dirty="0">
                <a:solidFill>
                  <a:srgbClr val="549E3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b="1" dirty="0">
                <a:solidFill>
                  <a:srgbClr val="549E3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267" y="3240741"/>
            <a:ext cx="17399358" cy="6676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668" y="0"/>
            <a:ext cx="585267" cy="103884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8866" y="9825335"/>
            <a:ext cx="12542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Министерство на земеделието и 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564" y="123710"/>
            <a:ext cx="1511939" cy="7925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884" y="432743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>
                <a:solidFill>
                  <a:schemeClr val="tx1"/>
                </a:solidFill>
              </a:rPr>
              <a:t> 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" y="9453319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pic>
        <p:nvPicPr>
          <p:cNvPr id="18" name="Picture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38387" y="3394501"/>
            <a:ext cx="746997" cy="7184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11885" y="2570280"/>
            <a:ext cx="1670124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/>
            <a:r>
              <a:rPr lang="ru-RU" sz="2800" dirty="0" smtClean="0">
                <a:latin typeface="Roboto"/>
              </a:rPr>
              <a:t>	</a:t>
            </a:r>
            <a:r>
              <a:rPr lang="ru-RU" sz="2800" dirty="0">
                <a:latin typeface="Roboto"/>
              </a:rPr>
              <a:t>С </a:t>
            </a:r>
            <a:r>
              <a:rPr lang="ru-RU" sz="2800" b="1" u="sng" dirty="0">
                <a:latin typeface="Roboto"/>
              </a:rPr>
              <a:t>изменението на наредбите</a:t>
            </a:r>
            <a:r>
              <a:rPr lang="ru-RU" sz="2800" dirty="0">
                <a:latin typeface="Roboto"/>
              </a:rPr>
              <a:t> се създава правна рамка за приложение на </a:t>
            </a:r>
            <a:r>
              <a:rPr lang="ru-RU" sz="2800" dirty="0" smtClean="0">
                <a:latin typeface="Roboto"/>
              </a:rPr>
              <a:t>четвъртото </a:t>
            </a:r>
            <a:r>
              <a:rPr lang="ru-RU" sz="2800" dirty="0">
                <a:latin typeface="Roboto"/>
              </a:rPr>
              <a:t>изменение на Стратегическия план за развитие на земеделието и селските райони 2023-2027 г.</a:t>
            </a:r>
            <a:endParaRPr lang="bg-BG" sz="2800" dirty="0">
              <a:latin typeface="Roboto"/>
            </a:endParaRPr>
          </a:p>
          <a:p>
            <a:pPr algn="just" fontAlgn="ctr"/>
            <a:endParaRPr lang="ru-RU" sz="28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>
                <a:latin typeface="Roboto"/>
              </a:rPr>
              <a:t>Наредба </a:t>
            </a:r>
            <a:r>
              <a:rPr lang="ru-RU" sz="2800" b="1" dirty="0" smtClean="0">
                <a:solidFill>
                  <a:srgbClr val="FF0000"/>
                </a:solidFill>
                <a:latin typeface="Roboto"/>
              </a:rPr>
              <a:t>№</a:t>
            </a:r>
            <a:r>
              <a:rPr lang="ru-RU" sz="2800" b="1" dirty="0" smtClean="0">
                <a:latin typeface="Roboto"/>
              </a:rPr>
              <a:t> от 2026 г. </a:t>
            </a:r>
            <a:r>
              <a:rPr lang="ru-RU" sz="2800" dirty="0" smtClean="0">
                <a:latin typeface="Roboto"/>
              </a:rPr>
              <a:t>за </a:t>
            </a:r>
            <a:r>
              <a:rPr lang="ru-RU" sz="2800" dirty="0">
                <a:latin typeface="Roboto"/>
              </a:rPr>
              <a:t>условията и реда за прилагане на интервенцията „Биологично животновъдство</a:t>
            </a:r>
            <a:r>
              <a:rPr lang="ru-RU" sz="2800" dirty="0" smtClean="0">
                <a:latin typeface="Roboto"/>
              </a:rPr>
              <a:t>“;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Roboto"/>
              </a:rPr>
              <a:t>Наредба № 6 </a:t>
            </a:r>
            <a:r>
              <a:rPr lang="ru-RU" sz="2800" b="1" dirty="0">
                <a:latin typeface="Roboto"/>
              </a:rPr>
              <a:t>от 2023 г. </a:t>
            </a:r>
            <a:r>
              <a:rPr lang="ru-RU" sz="2800" dirty="0">
                <a:latin typeface="Roboto"/>
              </a:rPr>
              <a:t>за условията и реда за прилагане на интервенцията „Плащания за земеделски земи в зони от Натура 2000</a:t>
            </a:r>
            <a:r>
              <a:rPr lang="ru-RU" sz="2800" dirty="0" smtClean="0">
                <a:latin typeface="Roboto"/>
              </a:rPr>
              <a:t>”;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Roboto"/>
              </a:rPr>
              <a:t>Наредба </a:t>
            </a:r>
            <a:r>
              <a:rPr lang="ru-RU" sz="2800" b="1" dirty="0">
                <a:latin typeface="Roboto"/>
              </a:rPr>
              <a:t>№ 9 от 2023 г. </a:t>
            </a:r>
            <a:r>
              <a:rPr lang="ru-RU" sz="2800" dirty="0">
                <a:latin typeface="Roboto"/>
              </a:rPr>
              <a:t>за условията и реда за прилагане на интервенциите „Биологично растениевъдство“ и „Биологично пчеларство</a:t>
            </a:r>
            <a:r>
              <a:rPr lang="ru-RU" sz="2800" dirty="0" smtClean="0">
                <a:latin typeface="Roboto"/>
              </a:rPr>
              <a:t>“;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>
                <a:latin typeface="Roboto"/>
              </a:rPr>
              <a:t>Наредба </a:t>
            </a:r>
            <a:r>
              <a:rPr lang="ru-RU" sz="2800" b="1" dirty="0" smtClean="0">
                <a:latin typeface="Roboto"/>
              </a:rPr>
              <a:t>№ 10 </a:t>
            </a:r>
            <a:r>
              <a:rPr lang="ru-RU" sz="2800" b="1" dirty="0">
                <a:latin typeface="Roboto"/>
              </a:rPr>
              <a:t>от 2023 г. </a:t>
            </a:r>
            <a:r>
              <a:rPr lang="ru-RU" sz="2800" dirty="0">
                <a:latin typeface="Roboto"/>
              </a:rPr>
              <a:t>за условията и реда за прилагане на интервенциите в областта на околната среда и климата и хуманно отношение към </a:t>
            </a:r>
            <a:r>
              <a:rPr lang="ru-RU" sz="2800" dirty="0" smtClean="0">
                <a:latin typeface="Roboto"/>
              </a:rPr>
              <a:t>животните.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latin typeface="Roboto"/>
            </a:endParaRPr>
          </a:p>
          <a:p>
            <a:pPr marL="457200" indent="-457200" algn="ctr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FF0000"/>
                </a:solidFill>
                <a:latin typeface="Roboto"/>
              </a:rPr>
              <a:t>Наредбите са обнародвани в </a:t>
            </a:r>
            <a:r>
              <a:rPr lang="bg-BG" sz="2800" dirty="0" smtClean="0">
                <a:solidFill>
                  <a:srgbClr val="FF0000"/>
                </a:solidFill>
                <a:latin typeface="Roboto"/>
              </a:rPr>
              <a:t>„Държавен вестник“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latin typeface="Roboto"/>
            </a:endParaRPr>
          </a:p>
          <a:p>
            <a:pPr algn="just" fontAlgn="ctr"/>
            <a:r>
              <a:rPr lang="ru-RU" sz="2800" dirty="0">
                <a:latin typeface="Roboto"/>
              </a:rPr>
              <a:t>				</a:t>
            </a:r>
            <a:endParaRPr lang="ru-RU" sz="2800" dirty="0" smtClean="0">
              <a:latin typeface="Roboto"/>
            </a:endParaRPr>
          </a:p>
          <a:p>
            <a:pPr algn="just" fontAlgn="ctr"/>
            <a:r>
              <a:rPr lang="ru-RU" sz="2800" dirty="0">
                <a:latin typeface="Roboto"/>
              </a:rPr>
              <a:t>	</a:t>
            </a:r>
            <a:r>
              <a:rPr lang="ru-RU" sz="2800" dirty="0" smtClean="0">
                <a:latin typeface="Roboto"/>
              </a:rPr>
              <a:t>	</a:t>
            </a:r>
            <a:endParaRPr lang="bg-BG" sz="2800" dirty="0">
              <a:latin typeface="Roboto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1875408" y="753229"/>
            <a:ext cx="16422118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598"/>
              </a:lnSpc>
            </a:pPr>
            <a:r>
              <a:rPr lang="bg-BG" sz="3900" b="1" dirty="0">
                <a:latin typeface="Roboto"/>
              </a:rPr>
              <a:t>Четвърто</a:t>
            </a:r>
            <a:r>
              <a:rPr lang="bg-BG" sz="3900" b="1" dirty="0" smtClean="0">
                <a:latin typeface="Roboto"/>
              </a:rPr>
              <a:t> изменение на </a:t>
            </a:r>
            <a:r>
              <a:rPr lang="ru-RU" sz="4000" b="1" dirty="0">
                <a:latin typeface="Roboto"/>
              </a:rPr>
              <a:t>Стратегическия план за развитие на земеделието и селските райони 2023-2027 г.</a:t>
            </a:r>
            <a:r>
              <a:rPr lang="bg-BG" sz="3900" dirty="0" smtClean="0">
                <a:latin typeface="Roboto"/>
              </a:rPr>
              <a:t> </a:t>
            </a:r>
            <a:endParaRPr lang="bg-BG" sz="3900" dirty="0"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8979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>
                <a:solidFill>
                  <a:schemeClr val="tx1"/>
                </a:solidFill>
              </a:rPr>
              <a:t> 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" y="9453319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pic>
        <p:nvPicPr>
          <p:cNvPr id="18" name="Picture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38387" y="3394501"/>
            <a:ext cx="746997" cy="718475"/>
          </a:xfrm>
          <a:prstGeom prst="rect">
            <a:avLst/>
          </a:prstGeom>
        </p:spPr>
      </p:pic>
      <p:sp>
        <p:nvSpPr>
          <p:cNvPr id="22" name="TextBox 14"/>
          <p:cNvSpPr txBox="1"/>
          <p:nvPr/>
        </p:nvSpPr>
        <p:spPr>
          <a:xfrm>
            <a:off x="1875408" y="753229"/>
            <a:ext cx="16022627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598"/>
              </a:lnSpc>
            </a:pPr>
            <a:r>
              <a:rPr lang="bg-BG" sz="3900" b="1" dirty="0" smtClean="0">
                <a:latin typeface="Roboto"/>
              </a:rPr>
              <a:t>Прием на заявления за подпомагане/плащане за Кампания 2026 </a:t>
            </a:r>
            <a:endParaRPr lang="bg-BG" sz="3900" dirty="0">
              <a:latin typeface="Roboto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69101"/>
              </p:ext>
            </p:extLst>
          </p:nvPr>
        </p:nvGraphicFramePr>
        <p:xfrm>
          <a:off x="2312896" y="2007347"/>
          <a:ext cx="13366376" cy="749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6193">
                  <a:extLst>
                    <a:ext uri="{9D8B030D-6E8A-4147-A177-3AD203B41FA5}">
                      <a16:colId xmlns:a16="http://schemas.microsoft.com/office/drawing/2014/main" val="3040296912"/>
                    </a:ext>
                  </a:extLst>
                </a:gridCol>
                <a:gridCol w="5010183">
                  <a:extLst>
                    <a:ext uri="{9D8B030D-6E8A-4147-A177-3AD203B41FA5}">
                      <a16:colId xmlns:a16="http://schemas.microsoft.com/office/drawing/2014/main" val="1155090676"/>
                    </a:ext>
                  </a:extLst>
                </a:gridCol>
              </a:tblGrid>
              <a:tr h="470987">
                <a:tc>
                  <a:txBody>
                    <a:bodyPr/>
                    <a:lstStyle/>
                    <a:p>
                      <a:r>
                        <a:rPr lang="bg-BG" dirty="0" smtClean="0"/>
                        <a:t>ИНТЕРВЕНЦИЯ ОТ СТРАТЕГИЧЕСКИЯ ПЛАН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НАЧАЛНА ДАТА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472518"/>
                  </a:ext>
                </a:extLst>
              </a:tr>
              <a:tr h="149859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/>
                        </a:rPr>
                        <a:t>„Плащания за земеделски земи в зони от Натура 2000” и </a:t>
                      </a:r>
                    </a:p>
                    <a:p>
                      <a:r>
                        <a:rPr lang="bg-BG" sz="2400" dirty="0" smtClean="0">
                          <a:latin typeface="Roboto"/>
                        </a:rPr>
                        <a:t>„</a:t>
                      </a:r>
                      <a:r>
                        <a:rPr lang="ru-RU" sz="2400" dirty="0" smtClean="0">
                          <a:latin typeface="Roboto"/>
                        </a:rPr>
                        <a:t>Плащания за райони, изправени пред природни или други специфични ограничения</a:t>
                      </a:r>
                      <a:r>
                        <a:rPr lang="bg-BG" sz="2400" dirty="0" smtClean="0">
                          <a:latin typeface="Roboto"/>
                        </a:rPr>
                        <a:t>“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bg-BG" dirty="0" smtClean="0">
                        <a:solidFill>
                          <a:srgbClr val="FF0000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r>
                        <a:rPr lang="bg-BG" sz="3600" b="1" dirty="0" smtClean="0">
                          <a:solidFill>
                            <a:srgbClr val="FF0000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06 април 2026 г.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498650"/>
                  </a:ext>
                </a:extLst>
              </a:tr>
              <a:tr h="1370144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„Биологично растениевъдство“ и „Биологично пчеларство“</a:t>
                      </a:r>
                    </a:p>
                    <a:p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dirty="0" smtClean="0">
                        <a:solidFill>
                          <a:srgbClr val="FF0000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r>
                        <a:rPr lang="bg-BG" sz="3600" b="1" dirty="0" smtClean="0">
                          <a:solidFill>
                            <a:srgbClr val="FF0000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06 април 2026 г.</a:t>
                      </a:r>
                      <a:endParaRPr lang="en-US" sz="3600" b="1" dirty="0" smtClean="0">
                        <a:solidFill>
                          <a:srgbClr val="FF0000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914197"/>
                  </a:ext>
                </a:extLst>
              </a:tr>
              <a:tr h="984791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„Биологично животновъдство“ - </a:t>
                      </a:r>
                      <a:r>
                        <a:rPr lang="bg-BG" sz="2400" b="1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НОВА</a:t>
                      </a:r>
                      <a:endParaRPr lang="en-US" sz="2400" b="1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06 април 2026 г.</a:t>
                      </a:r>
                      <a:endParaRPr kumimoji="0" 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422787"/>
                  </a:ext>
                </a:extLst>
              </a:tr>
              <a:tr h="1370144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Интервенции в областта на околната среда и климата и хуманно отношение към животните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dirty="0" smtClean="0">
                        <a:solidFill>
                          <a:srgbClr val="FF0000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r>
                        <a:rPr lang="bg-BG" sz="3600" b="1" dirty="0" smtClean="0">
                          <a:solidFill>
                            <a:srgbClr val="FF0000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06 април 2026 г.</a:t>
                      </a:r>
                      <a:endParaRPr lang="en-US" sz="3600" b="1" dirty="0" smtClean="0">
                        <a:solidFill>
                          <a:srgbClr val="FF0000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298210"/>
                  </a:ext>
                </a:extLst>
              </a:tr>
              <a:tr h="984791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Насърчаване на практики за консервационни обработки за устойчиво управление на почвите - </a:t>
                      </a: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НОВА</a:t>
                      </a:r>
                      <a:endParaRPr lang="en-US" sz="2400" b="1" kern="1200" dirty="0">
                        <a:solidFill>
                          <a:schemeClr val="dk1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06 април 2026 г.</a:t>
                      </a:r>
                      <a:endParaRPr kumimoji="0" 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709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32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4785322" cy="1013659"/>
          </a:xfrm>
        </p:spPr>
        <p:txBody>
          <a:bodyPr>
            <a:normAutofit/>
          </a:bodyPr>
          <a:lstStyle/>
          <a:p>
            <a:pPr algn="ctr"/>
            <a:r>
              <a:rPr lang="ru-RU" sz="39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Плащания за земеделски земи в зони от Натура </a:t>
            </a:r>
            <a:r>
              <a:rPr lang="ru-RU" sz="39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2000</a:t>
            </a:r>
            <a:endParaRPr lang="en-US" sz="3900" b="1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941295" y="2622175"/>
            <a:ext cx="10905564" cy="7046260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sz="30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	</a:t>
            </a:r>
            <a:endParaRPr lang="en-US" sz="30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endParaRPr lang="en-US" sz="30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endParaRPr lang="en-US" sz="30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endParaRPr lang="en-US" sz="30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	С изменение на Наредба № 6 от 2023 г. е включена </a:t>
            </a:r>
            <a:r>
              <a:rPr lang="bg-BG" sz="31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нова</a:t>
            </a:r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защитена зона в обхвата на </a:t>
            </a:r>
            <a:r>
              <a:rPr lang="bg-BG" sz="31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Натура 2000 </a:t>
            </a:r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 директивата за опазване на природните местообитания и на дивата флора и фауна с обнародвана заповед за обявяването </a:t>
            </a:r>
            <a:r>
              <a:rPr lang="en-US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ú</a:t>
            </a:r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 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bg-BG" sz="31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en-US" sz="5400" dirty="0"/>
          </a:p>
        </p:txBody>
      </p:sp>
      <p:grpSp>
        <p:nvGrpSpPr>
          <p:cNvPr id="9" name="Group 21"/>
          <p:cNvGrpSpPr>
            <a:grpSpLocks noChangeAspect="1"/>
          </p:cNvGrpSpPr>
          <p:nvPr/>
        </p:nvGrpSpPr>
        <p:grpSpPr>
          <a:xfrm>
            <a:off x="12611288" y="3509682"/>
            <a:ext cx="4395626" cy="4395609"/>
            <a:chOff x="0" y="0"/>
            <a:chExt cx="6350000" cy="6349975"/>
          </a:xfrm>
        </p:grpSpPr>
        <p:sp>
          <p:nvSpPr>
            <p:cNvPr id="10" name="Freeform 22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" name="Rectangle 2"/>
          <p:cNvSpPr/>
          <p:nvPr/>
        </p:nvSpPr>
        <p:spPr>
          <a:xfrm>
            <a:off x="1076900" y="9825335"/>
            <a:ext cx="13257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Министерство </a:t>
            </a:r>
            <a:r>
              <a:rPr lang="ru-RU" sz="2400" dirty="0"/>
              <a:t>на земеделието и </a:t>
            </a:r>
            <a:r>
              <a:rPr lang="ru-RU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ru-RU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139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6"/>
            <a:ext cx="11078148" cy="97576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3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Биологично </a:t>
            </a:r>
            <a:r>
              <a:rPr lang="ru-RU" sz="43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растениевъдство</a:t>
            </a:r>
            <a:r>
              <a:rPr lang="ru-RU" sz="36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r>
              <a:rPr lang="en-US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endParaRPr lang="en-US" sz="27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4127" y="3202000"/>
            <a:ext cx="160623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b="1" i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Сертификат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- новите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ангажименти за преход с изискване за сертификат по чл. 35 от Регламент (ЕС) 2018/848 с докателства за произведена биологична продукция. </a:t>
            </a:r>
          </a:p>
          <a:p>
            <a:pPr algn="just" fontAlgn="ctr"/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	</a:t>
            </a:r>
            <a:r>
              <a:rPr lang="ru-RU" sz="2800" b="1" u="sng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Изключение</a:t>
            </a:r>
            <a:r>
              <a:rPr lang="ru-RU" sz="2800" b="1" u="sng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 за трайните насаждения по отношение на биологичния им статус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Нови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допустими групи култури</a:t>
            </a:r>
          </a:p>
          <a:p>
            <a:pPr algn="just" fontAlgn="ctr"/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	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65066" y="8889141"/>
            <a:ext cx="1905808" cy="979541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671" y="356883"/>
            <a:ext cx="3294530" cy="18753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3235" y="1909482"/>
            <a:ext cx="10502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Новите ангажименти по двете операции – 3 години</a:t>
            </a:r>
            <a:r>
              <a:rPr lang="bg-BG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bg-BG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4806" y="1928185"/>
            <a:ext cx="1031486" cy="1057061"/>
          </a:xfrm>
          <a:prstGeom prst="rect">
            <a:avLst/>
          </a:prstGeom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921272"/>
              </p:ext>
            </p:extLst>
          </p:nvPr>
        </p:nvGraphicFramePr>
        <p:xfrm>
          <a:off x="1277471" y="5194300"/>
          <a:ext cx="15078636" cy="324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1105">
                  <a:extLst>
                    <a:ext uri="{9D8B030D-6E8A-4147-A177-3AD203B41FA5}">
                      <a16:colId xmlns:a16="http://schemas.microsoft.com/office/drawing/2014/main" val="99457619"/>
                    </a:ext>
                  </a:extLst>
                </a:gridCol>
                <a:gridCol w="4169044">
                  <a:extLst>
                    <a:ext uri="{9D8B030D-6E8A-4147-A177-3AD203B41FA5}">
                      <a16:colId xmlns:a16="http://schemas.microsoft.com/office/drawing/2014/main" val="1451710663"/>
                    </a:ext>
                  </a:extLst>
                </a:gridCol>
                <a:gridCol w="4078487">
                  <a:extLst>
                    <a:ext uri="{9D8B030D-6E8A-4147-A177-3AD203B41FA5}">
                      <a16:colId xmlns:a16="http://schemas.microsoft.com/office/drawing/2014/main" val="2175939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Група</a:t>
                      </a:r>
                      <a:r>
                        <a:rPr lang="bg-BG" baseline="0" dirty="0" smtClean="0"/>
                        <a:t> култури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i="0" dirty="0" smtClean="0"/>
                        <a:t>Преход </a:t>
                      </a:r>
                      <a:endParaRPr lang="bg-BG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Био</a:t>
                      </a:r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169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Смесени зеленчукови култури на открито – </a:t>
                      </a:r>
                      <a:r>
                        <a:rPr lang="ru-RU" sz="2400" b="1" dirty="0" smtClean="0"/>
                        <a:t>до 5 ха</a:t>
                      </a:r>
                      <a:endParaRPr lang="bg-BG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930 евро/ха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772 евро/ха</a:t>
                      </a:r>
                      <a:endParaRPr lang="bg-BG" dirty="0" smtClean="0"/>
                    </a:p>
                    <a:p>
                      <a:pPr algn="ctr"/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51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Отопляеми оранжерийни площи – смесени зеленчукови култури </a:t>
                      </a:r>
                      <a:r>
                        <a:rPr lang="ru-RU" sz="2400" dirty="0" smtClean="0"/>
                        <a:t>– </a:t>
                      </a:r>
                      <a:r>
                        <a:rPr lang="ru-RU" sz="2400" b="1" dirty="0" smtClean="0"/>
                        <a:t>до 2 ха</a:t>
                      </a:r>
                      <a:endParaRPr lang="bg-BG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2 960 евро/ха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2 455 евро/ха</a:t>
                      </a:r>
                      <a:endParaRPr lang="bg-BG" dirty="0" smtClean="0"/>
                    </a:p>
                    <a:p>
                      <a:pPr algn="ctr"/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1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Неотопляеми оранжерийни площи – смесени зеленчукови култури </a:t>
                      </a:r>
                      <a:r>
                        <a:rPr lang="ru-RU" sz="2400" dirty="0" smtClean="0"/>
                        <a:t>– </a:t>
                      </a:r>
                      <a:r>
                        <a:rPr lang="ru-RU" sz="2400" b="1" dirty="0" smtClean="0"/>
                        <a:t>до 2 ха</a:t>
                      </a:r>
                      <a:endParaRPr lang="bg-BG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1 173 евро/ха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974 евро/ха</a:t>
                      </a:r>
                      <a:endParaRPr lang="bg-BG" dirty="0" smtClean="0"/>
                    </a:p>
                    <a:p>
                      <a:pPr algn="ctr"/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7522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8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25" y="7466820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557197" y="4492544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sp>
        <p:nvSpPr>
          <p:cNvPr id="10" name="TextBox 14"/>
          <p:cNvSpPr txBox="1">
            <a:spLocks noGrp="1"/>
          </p:cNvSpPr>
          <p:nvPr>
            <p:ph type="title"/>
          </p:nvPr>
        </p:nvSpPr>
        <p:spPr>
          <a:xfrm>
            <a:off x="4569481" y="923178"/>
            <a:ext cx="8837238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4598"/>
              </a:lnSpc>
            </a:pPr>
            <a:r>
              <a:rPr lang="ru-RU" sz="3900" b="1" dirty="0" smtClean="0">
                <a:solidFill>
                  <a:schemeClr val="tx1"/>
                </a:solidFill>
                <a:latin typeface="Roboto"/>
              </a:rPr>
              <a:t>Биологично животновъдство</a:t>
            </a:r>
            <a:endParaRPr lang="en-US" sz="3900" b="1" dirty="0">
              <a:solidFill>
                <a:schemeClr val="tx1"/>
              </a:solidFill>
              <a:latin typeface="Roboto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31322" y="3605777"/>
            <a:ext cx="70999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ctr"/>
            <a:r>
              <a:rPr lang="ru-RU" sz="2800" b="1" i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Еко схема за биологично земеделие (селскостопански животни):</a:t>
            </a: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endParaRPr lang="ru-RU" sz="2800" dirty="0" smtClean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Продължителност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– 1 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година</a:t>
            </a:r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Съотношение от 0,15 до 1 ЖЕ/ха</a:t>
            </a: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2370" y="430306"/>
            <a:ext cx="3720353" cy="22322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480177" y="3644153"/>
            <a:ext cx="816236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/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Интервенция </a:t>
            </a:r>
            <a:r>
              <a:rPr lang="bg-BG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Биологично животновъдство</a:t>
            </a:r>
            <a:r>
              <a:rPr lang="bg-BG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</a:t>
            </a:r>
          </a:p>
          <a:p>
            <a:pPr algn="just" fontAlgn="ctr"/>
            <a:endParaRPr lang="ru-RU" sz="2800" b="1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Продължителност – 3 години (2026-2028 г.)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Съотношение от 0,3 до 1 ЖЕ/ха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Период на задържане – 1 октомври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Ежегоден сертификат по чл. 35 от Регламент (ЕС) № 2018/848 за добита продукция от площи и животни;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Обучение/опит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 ЗС до края на втората година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90 % на едни и същи по размер 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</a:t>
            </a:r>
          </a:p>
          <a:p>
            <a:pPr algn="just" fontAlgn="ctr"/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ctr" fontAlgn="ctr"/>
            <a:r>
              <a:rPr lang="ru-RU" sz="32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Размер на подпомагане </a:t>
            </a:r>
            <a:r>
              <a:rPr lang="ru-RU" sz="32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 516 </a:t>
            </a:r>
            <a:r>
              <a:rPr lang="ru-RU" sz="32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евро/ха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8871" y="1855694"/>
            <a:ext cx="12277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ключен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договор с Контролиращо лице за биологично производство не по-късно от 31 декември на годината, предхождаща годината на кандидатстване </a:t>
            </a:r>
            <a:endParaRPr lang="bg-BG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81925" y="9498237"/>
            <a:ext cx="1191675" cy="612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768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1836074" cy="1497753"/>
          </a:xfrm>
        </p:spPr>
        <p:txBody>
          <a:bodyPr>
            <a:normAutofit/>
          </a:bodyPr>
          <a:lstStyle/>
          <a:p>
            <a:pPr lvl="0" algn="ctr"/>
            <a:r>
              <a:rPr lang="ru-RU" sz="3900" b="1" dirty="0">
                <a:solidFill>
                  <a:schemeClr val="tx1"/>
                </a:solidFill>
                <a:latin typeface="Roboto"/>
              </a:rPr>
              <a:t>Промяна в срока на нови ангажименти от 2026 г</a:t>
            </a:r>
            <a:r>
              <a:rPr lang="ru-RU" sz="3900" b="1" dirty="0" smtClean="0">
                <a:solidFill>
                  <a:schemeClr val="tx1"/>
                </a:solidFill>
                <a:latin typeface="Roboto"/>
              </a:rPr>
              <a:t>. по агроекологични </a:t>
            </a:r>
            <a:r>
              <a:rPr lang="ru-RU" sz="3900" b="1" dirty="0">
                <a:solidFill>
                  <a:schemeClr val="tx1"/>
                </a:solidFill>
                <a:latin typeface="Roboto"/>
              </a:rPr>
              <a:t>интервенции</a:t>
            </a:r>
            <a:endParaRPr lang="en-US" sz="2900" dirty="0">
              <a:solidFill>
                <a:schemeClr val="tx1"/>
              </a:solidFill>
              <a:latin typeface="Roboto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12" name="Rectangle 11"/>
          <p:cNvSpPr/>
          <p:nvPr/>
        </p:nvSpPr>
        <p:spPr>
          <a:xfrm>
            <a:off x="1046076" y="2677196"/>
            <a:ext cx="16354418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/>
            <a:r>
              <a:rPr lang="ru-RU" sz="36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3-годишни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(2026-2028 г.) за операции/интервенции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</a:t>
            </a:r>
          </a:p>
          <a:p>
            <a:pPr algn="just" fontAlgn="ctr"/>
            <a:endParaRPr lang="ru-RU" sz="36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1028614" lvl="1" indent="-571500" algn="just" fontAlgn="ctr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Операция 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№ 1 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(стационарни пчелини) от 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„Насърчаване на естественото 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опрашване“</a:t>
            </a:r>
          </a:p>
          <a:p>
            <a:pPr marL="1028614" lvl="1" indent="-571500" algn="just" fontAlgn="ctr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„Насърчаване 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използването на култури и сортове, устойчиви към климатичните 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условия“</a:t>
            </a:r>
          </a:p>
          <a:p>
            <a:pPr marL="1028614" lvl="1" indent="-571500" algn="just" fontAlgn="ctr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„Опазване 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застрашени от изчезване местни сортове, важни за селското 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стопанство“</a:t>
            </a:r>
          </a:p>
          <a:p>
            <a:pPr marL="1028614" lvl="1" indent="-571500" algn="just" fontAlgn="ctr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„Поддържане 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местообитанията на червеногушата гъска (Branta 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ruficollis)“</a:t>
            </a:r>
          </a:p>
          <a:p>
            <a:pPr marL="1028614" lvl="1" indent="-571500" algn="just" fontAlgn="ctr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„Възстановяване 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 поддържане на деградирали пасищни </a:t>
            </a:r>
            <a:r>
              <a:rPr lang="ru-RU" sz="3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територии</a:t>
            </a:r>
            <a:r>
              <a:rPr lang="ru-RU" sz="3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</a:t>
            </a:r>
          </a:p>
          <a:p>
            <a:pPr marL="1028614" lvl="1" indent="-571500" algn="just" fontAlgn="ctr">
              <a:buFont typeface="Wingdings" panose="05000000000000000000" pitchFamily="2" charset="2"/>
              <a:buChar char="Ø"/>
            </a:pPr>
            <a:endParaRPr lang="ru-RU" sz="36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ctr" fontAlgn="ctr"/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  <a:p>
            <a:pPr marL="457200" indent="-457200" algn="ctr" fontAlgn="ctr">
              <a:buFont typeface="Arial" panose="020B0604020202020204" pitchFamily="34" charset="0"/>
              <a:buChar char="•"/>
            </a:pPr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882" y="830356"/>
            <a:ext cx="2850777" cy="160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7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sp>
        <p:nvSpPr>
          <p:cNvPr id="9" name="TextBox 14"/>
          <p:cNvSpPr txBox="1">
            <a:spLocks noGrp="1"/>
          </p:cNvSpPr>
          <p:nvPr>
            <p:ph type="title"/>
          </p:nvPr>
        </p:nvSpPr>
        <p:spPr>
          <a:xfrm>
            <a:off x="2471738" y="936625"/>
            <a:ext cx="11726399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598"/>
              </a:lnSpc>
            </a:pPr>
            <a:r>
              <a:rPr lang="ru-RU" sz="39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Традиционни практики за сезонна паша (пасторализъм)</a:t>
            </a:r>
            <a:endParaRPr lang="bg-BG" sz="3900" b="1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274" y="697827"/>
            <a:ext cx="2276128" cy="165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162542" y="2625630"/>
            <a:ext cx="160060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3000" dirty="0" smtClean="0">
                <a:latin typeface="Roboto"/>
              </a:rPr>
              <a:t>В съответствие с екологичната оценка на Стратегическия план без </a:t>
            </a:r>
            <a:r>
              <a:rPr lang="ru-RU" sz="3000" dirty="0">
                <a:latin typeface="Roboto"/>
              </a:rPr>
              <a:t>заявяване и подпомагане по интервенцията  </a:t>
            </a:r>
            <a:r>
              <a:rPr lang="ru-RU" sz="3000" dirty="0" smtClean="0">
                <a:latin typeface="Roboto"/>
              </a:rPr>
              <a:t>в </a:t>
            </a:r>
            <a:r>
              <a:rPr lang="ru-RU" sz="3000" dirty="0">
                <a:latin typeface="Roboto"/>
              </a:rPr>
              <a:t>Националните паркове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endParaRPr lang="ru-RU" sz="30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3000" dirty="0">
                <a:latin typeface="Roboto"/>
              </a:rPr>
              <a:t>Прилагането на интервенцията </a:t>
            </a:r>
            <a:r>
              <a:rPr lang="ru-RU" sz="3000" dirty="0" smtClean="0">
                <a:latin typeface="Roboto"/>
              </a:rPr>
              <a:t>се </a:t>
            </a:r>
            <a:r>
              <a:rPr lang="ru-RU" sz="3000" dirty="0">
                <a:latin typeface="Roboto"/>
              </a:rPr>
              <a:t>извършва на планински пасища в обособени зони за извършване на регулирана сезонна паша на територията на</a:t>
            </a:r>
            <a:r>
              <a:rPr lang="ru-RU" sz="3000" dirty="0" smtClean="0">
                <a:latin typeface="Roboto"/>
              </a:rPr>
              <a:t>:</a:t>
            </a:r>
            <a:endParaRPr lang="ru-RU" sz="3000" dirty="0">
              <a:latin typeface="Roboto"/>
            </a:endParaRPr>
          </a:p>
          <a:p>
            <a:pPr marL="1371428" lvl="2" indent="-457200" algn="just" fontAlgn="ctr">
              <a:buFont typeface="Wingdings" panose="05000000000000000000" pitchFamily="2" charset="2"/>
              <a:buChar char="q"/>
            </a:pPr>
            <a:r>
              <a:rPr lang="ru-RU" sz="3000" dirty="0" smtClean="0">
                <a:latin typeface="Roboto"/>
              </a:rPr>
              <a:t>природните </a:t>
            </a:r>
            <a:r>
              <a:rPr lang="ru-RU" sz="3000" dirty="0">
                <a:latin typeface="Roboto"/>
              </a:rPr>
              <a:t>паркове съгласно приетите планове за управление, утвърдени от Министерския </a:t>
            </a:r>
            <a:r>
              <a:rPr lang="ru-RU" sz="3000" dirty="0" smtClean="0">
                <a:latin typeface="Roboto"/>
              </a:rPr>
              <a:t>съвет;</a:t>
            </a:r>
          </a:p>
          <a:p>
            <a:pPr marL="1371428" lvl="2" indent="-457200" algn="just" fontAlgn="ctr">
              <a:buFont typeface="Wingdings" panose="05000000000000000000" pitchFamily="2" charset="2"/>
              <a:buChar char="q"/>
            </a:pPr>
            <a:r>
              <a:rPr lang="ru-RU" sz="3000" dirty="0" smtClean="0">
                <a:latin typeface="Roboto"/>
              </a:rPr>
              <a:t>защитените </a:t>
            </a:r>
            <a:r>
              <a:rPr lang="ru-RU" sz="3000" dirty="0">
                <a:latin typeface="Roboto"/>
              </a:rPr>
              <a:t>зони от мрежата Натура 2000 с утвърдени планове за управление.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endParaRPr lang="ru-RU" sz="30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3000" dirty="0" smtClean="0">
                <a:latin typeface="Roboto"/>
              </a:rPr>
              <a:t>НЕ СЕ прилага </a:t>
            </a:r>
            <a:r>
              <a:rPr lang="ru-RU" sz="3000" dirty="0">
                <a:latin typeface="Roboto"/>
              </a:rPr>
              <a:t>в територии над 1800 метра надморска височина във</a:t>
            </a:r>
            <a:r>
              <a:rPr lang="ru-RU" sz="3000" dirty="0" smtClean="0">
                <a:latin typeface="Roboto"/>
              </a:rPr>
              <a:t>:</a:t>
            </a:r>
          </a:p>
          <a:p>
            <a:pPr marL="1371428" lvl="2" indent="-457200" algn="just" fontAlgn="ctr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Roboto"/>
              </a:rPr>
              <a:t>природните </a:t>
            </a:r>
            <a:r>
              <a:rPr lang="ru-RU" sz="3000" dirty="0">
                <a:latin typeface="Roboto"/>
              </a:rPr>
              <a:t>паркове </a:t>
            </a:r>
            <a:r>
              <a:rPr lang="bg-BG" sz="3000" dirty="0" smtClean="0">
                <a:latin typeface="Roboto"/>
              </a:rPr>
              <a:t>„</a:t>
            </a:r>
            <a:r>
              <a:rPr lang="ru-RU" sz="3000" dirty="0" smtClean="0">
                <a:latin typeface="Roboto"/>
              </a:rPr>
              <a:t>Рилски манастир</a:t>
            </a:r>
            <a:r>
              <a:rPr lang="en-US" sz="3000" dirty="0" smtClean="0">
                <a:latin typeface="Roboto"/>
              </a:rPr>
              <a:t>”</a:t>
            </a:r>
            <a:r>
              <a:rPr lang="ru-RU" sz="3000" dirty="0" smtClean="0">
                <a:latin typeface="Roboto"/>
              </a:rPr>
              <a:t>, </a:t>
            </a:r>
            <a:r>
              <a:rPr lang="bg-BG" sz="3000" dirty="0" smtClean="0">
                <a:latin typeface="Roboto"/>
              </a:rPr>
              <a:t>„</a:t>
            </a:r>
            <a:r>
              <a:rPr lang="ru-RU" sz="3000" dirty="0" smtClean="0">
                <a:latin typeface="Roboto"/>
              </a:rPr>
              <a:t>Витоша</a:t>
            </a:r>
            <a:r>
              <a:rPr lang="bg-BG" sz="3000" dirty="0" smtClean="0">
                <a:latin typeface="Roboto"/>
              </a:rPr>
              <a:t>“</a:t>
            </a:r>
            <a:r>
              <a:rPr lang="ru-RU" sz="3000" dirty="0" smtClean="0">
                <a:latin typeface="Roboto"/>
              </a:rPr>
              <a:t> </a:t>
            </a:r>
            <a:r>
              <a:rPr lang="ru-RU" sz="3000" dirty="0">
                <a:latin typeface="Roboto"/>
              </a:rPr>
              <a:t>и </a:t>
            </a:r>
            <a:r>
              <a:rPr lang="bg-BG" sz="3000" dirty="0" smtClean="0">
                <a:latin typeface="Roboto"/>
              </a:rPr>
              <a:t>„</a:t>
            </a:r>
            <a:r>
              <a:rPr lang="ru-RU" sz="3000" dirty="0" smtClean="0">
                <a:latin typeface="Roboto"/>
              </a:rPr>
              <a:t>Беласица</a:t>
            </a:r>
            <a:r>
              <a:rPr lang="bg-BG" sz="3000" dirty="0" smtClean="0">
                <a:latin typeface="Roboto"/>
              </a:rPr>
              <a:t>“</a:t>
            </a:r>
            <a:r>
              <a:rPr lang="ru-RU" sz="3000" dirty="0" smtClean="0">
                <a:latin typeface="Roboto"/>
              </a:rPr>
              <a:t>;</a:t>
            </a:r>
            <a:endParaRPr lang="ru-RU" sz="3000" dirty="0">
              <a:latin typeface="Roboto"/>
            </a:endParaRPr>
          </a:p>
          <a:p>
            <a:pPr marL="1371428" lvl="2" indent="-457200" algn="just" fontAlgn="ctr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Roboto"/>
              </a:rPr>
              <a:t>зоните </a:t>
            </a:r>
            <a:r>
              <a:rPr lang="ru-RU" sz="3000" dirty="0">
                <a:latin typeface="Roboto"/>
              </a:rPr>
              <a:t>от мрежата Натура 2000 с утвърдени планове за управление.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endParaRPr lang="ru-RU" sz="3200" dirty="0"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475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6" y="936165"/>
            <a:ext cx="11793043" cy="1921335"/>
          </a:xfrm>
        </p:spPr>
        <p:txBody>
          <a:bodyPr>
            <a:normAutofit/>
          </a:bodyPr>
          <a:lstStyle/>
          <a:p>
            <a:pPr lvl="0" algn="ctr"/>
            <a:r>
              <a:rPr lang="bg-BG" sz="3900" b="1" dirty="0">
                <a:solidFill>
                  <a:schemeClr val="tx1"/>
                </a:solidFill>
                <a:latin typeface="Roboto"/>
              </a:rPr>
              <a:t>Насърчаване на естественото опрашване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Заявяване на идентифицирани пчелни семейства към 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пчелините в съответствие с чл.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7а от Наредба № 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10 от 2015 г. за условията за регистрация и реда за идентификация на пчелните семейства</a:t>
            </a:r>
          </a:p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Нивата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подпомагане 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след 01.01.2026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г. са:</a:t>
            </a:r>
          </a:p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</a:t>
            </a:r>
            <a:r>
              <a:rPr lang="bg-BG" sz="2400" dirty="0" smtClean="0">
                <a:solidFill>
                  <a:prstClr val="black"/>
                </a:solidFill>
              </a:rPr>
              <a:t>2026 </a:t>
            </a:r>
            <a:r>
              <a:rPr lang="bg-BG" sz="2400" dirty="0">
                <a:solidFill>
                  <a:prstClr val="black"/>
                </a:solidFill>
              </a:rPr>
              <a:t>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063" y="863859"/>
            <a:ext cx="2700337" cy="194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58350"/>
              </p:ext>
            </p:extLst>
          </p:nvPr>
        </p:nvGraphicFramePr>
        <p:xfrm>
          <a:off x="2940424" y="5378824"/>
          <a:ext cx="14002870" cy="3462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1435">
                  <a:extLst>
                    <a:ext uri="{9D8B030D-6E8A-4147-A177-3AD203B41FA5}">
                      <a16:colId xmlns:a16="http://schemas.microsoft.com/office/drawing/2014/main" val="1106678214"/>
                    </a:ext>
                  </a:extLst>
                </a:gridCol>
                <a:gridCol w="7001435">
                  <a:extLst>
                    <a:ext uri="{9D8B030D-6E8A-4147-A177-3AD203B41FA5}">
                      <a16:colId xmlns:a16="http://schemas.microsoft.com/office/drawing/2014/main" val="4108031327"/>
                    </a:ext>
                  </a:extLst>
                </a:gridCol>
              </a:tblGrid>
              <a:tr h="1129553">
                <a:tc gridSpan="2">
                  <a:txBody>
                    <a:bodyPr/>
                    <a:lstStyle/>
                    <a:p>
                      <a:r>
                        <a:rPr lang="ru-RU" sz="2400" dirty="0" smtClean="0"/>
                        <a:t>Операция № 1 </a:t>
                      </a:r>
                      <a:r>
                        <a:rPr lang="bg-BG" sz="2400" dirty="0" smtClean="0"/>
                        <a:t>„</a:t>
                      </a:r>
                      <a:r>
                        <a:rPr lang="ru-RU" sz="2400" dirty="0" smtClean="0"/>
                        <a:t>Осигуряване на опрашване в планински райони и защитени зони от мрежата Натура 2000 (стационарни пчелини)</a:t>
                      </a:r>
                      <a:r>
                        <a:rPr lang="bg-BG" sz="2400" dirty="0" smtClean="0"/>
                        <a:t>“</a:t>
                      </a:r>
                      <a:endParaRPr lang="bg-BG" sz="24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079176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r>
                        <a:rPr lang="bg-BG" sz="2400" dirty="0" smtClean="0"/>
                        <a:t>10 до 150 пчелни</a:t>
                      </a:r>
                      <a:r>
                        <a:rPr lang="bg-BG" sz="2400" baseline="0" dirty="0" smtClean="0"/>
                        <a:t> </a:t>
                      </a:r>
                      <a:r>
                        <a:rPr lang="bg-BG" sz="2400" dirty="0" smtClean="0"/>
                        <a:t>семейства</a:t>
                      </a:r>
                      <a:endParaRPr lang="bg-BG" sz="2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400" dirty="0" smtClean="0"/>
                        <a:t>1 778,02 </a:t>
                      </a:r>
                      <a:r>
                        <a:rPr lang="ru-RU" sz="2400" dirty="0" smtClean="0"/>
                        <a:t>евро/стопанство</a:t>
                      </a:r>
                      <a:endParaRPr lang="bg-BG" sz="2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49832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151 до 250 </a:t>
                      </a:r>
                      <a:r>
                        <a:rPr lang="bg-BG" sz="2400" dirty="0" smtClean="0"/>
                        <a:t>пчелни</a:t>
                      </a:r>
                      <a:r>
                        <a:rPr lang="bg-BG" sz="2400" baseline="0" dirty="0" smtClean="0"/>
                        <a:t> </a:t>
                      </a:r>
                      <a:r>
                        <a:rPr lang="bg-BG" sz="2400" dirty="0" smtClean="0"/>
                        <a:t>семейства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400" dirty="0" smtClean="0"/>
                        <a:t>4 366,43 евро/стопанство</a:t>
                      </a:r>
                      <a:endParaRPr lang="bg-BG" sz="2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315744"/>
                  </a:ext>
                </a:extLst>
              </a:tr>
              <a:tr h="503421"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Операция № 2 „Ангажименти за предоставяне на услугата по опрашване чрез преместване и временно разполагане на пчелни семейства (подвижно пчеларство)</a:t>
                      </a:r>
                      <a:r>
                        <a:rPr lang="bg-BG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575046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400" dirty="0" smtClean="0"/>
                        <a:t>10 до 50 пчелни</a:t>
                      </a:r>
                      <a:r>
                        <a:rPr lang="bg-BG" sz="2400" baseline="0" dirty="0" smtClean="0"/>
                        <a:t> </a:t>
                      </a:r>
                      <a:r>
                        <a:rPr lang="bg-BG" sz="2400" dirty="0" smtClean="0"/>
                        <a:t>семейства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1 378,70 евро/стопанство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5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340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11104</TotalTime>
  <Words>1768</Words>
  <Application>Microsoft Office PowerPoint</Application>
  <PresentationFormat>Custom</PresentationFormat>
  <Paragraphs>288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Wingdings 3</vt:lpstr>
      <vt:lpstr>Roboto</vt:lpstr>
      <vt:lpstr>Times New Roman</vt:lpstr>
      <vt:lpstr>Century Gothic</vt:lpstr>
      <vt:lpstr>Calibri</vt:lpstr>
      <vt:lpstr>Arial</vt:lpstr>
      <vt:lpstr>Wingdings</vt:lpstr>
      <vt:lpstr>Wisp</vt:lpstr>
      <vt:lpstr>  Новости в интервенциите в областта на биоземеделието, агроекологията и хуманното отношение към животните  Кампания 2026  </vt:lpstr>
      <vt:lpstr>PowerPoint Presentation</vt:lpstr>
      <vt:lpstr>PowerPoint Presentation</vt:lpstr>
      <vt:lpstr>Плащания за земеделски земи в зони от Натура 2000</vt:lpstr>
      <vt:lpstr>Биологично растениевъдство  </vt:lpstr>
      <vt:lpstr>Биологично животновъдство</vt:lpstr>
      <vt:lpstr>Промяна в срока на нови ангажименти от 2026 г. по агроекологични интервенции</vt:lpstr>
      <vt:lpstr>Традиционни практики за сезонна паша (пасторализъм)</vt:lpstr>
      <vt:lpstr>Насърчаване на естественото опрашване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Благодаря за вниманието!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Natural Green House Presentation</dc:title>
  <dc:creator>Maria Hristova</dc:creator>
  <cp:lastModifiedBy>Kameliya Gyurova</cp:lastModifiedBy>
  <cp:revision>398</cp:revision>
  <cp:lastPrinted>2023-02-23T15:05:05Z</cp:lastPrinted>
  <dcterms:created xsi:type="dcterms:W3CDTF">2006-08-16T00:00:00Z</dcterms:created>
  <dcterms:modified xsi:type="dcterms:W3CDTF">2026-03-19T16:56:21Z</dcterms:modified>
  <dc:identifier>DAFKmPEidCw</dc:identifier>
</cp:coreProperties>
</file>