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00" autoAdjust="0"/>
  </p:normalViewPr>
  <p:slideViewPr>
    <p:cSldViewPr>
      <p:cViewPr varScale="1">
        <p:scale>
          <a:sx n="88" d="100"/>
          <a:sy n="88" d="100"/>
        </p:scale>
        <p:origin x="-3804" y="-1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A5D-5A1F-4DDE-AD8B-434DE85D2D7C}" type="datetimeFigureOut">
              <a:rPr lang="bg-BG" smtClean="0"/>
              <a:t>21.05.2021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BE2-EF67-4526-8331-E4359E2F75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010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A5D-5A1F-4DDE-AD8B-434DE85D2D7C}" type="datetimeFigureOut">
              <a:rPr lang="bg-BG" smtClean="0"/>
              <a:t>21.05.2021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BE2-EF67-4526-8331-E4359E2F75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384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A5D-5A1F-4DDE-AD8B-434DE85D2D7C}" type="datetimeFigureOut">
              <a:rPr lang="bg-BG" smtClean="0"/>
              <a:t>21.05.2021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BE2-EF67-4526-8331-E4359E2F75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861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A5D-5A1F-4DDE-AD8B-434DE85D2D7C}" type="datetimeFigureOut">
              <a:rPr lang="bg-BG" smtClean="0"/>
              <a:t>21.05.2021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BE2-EF67-4526-8331-E4359E2F75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418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A5D-5A1F-4DDE-AD8B-434DE85D2D7C}" type="datetimeFigureOut">
              <a:rPr lang="bg-BG" smtClean="0"/>
              <a:t>21.05.2021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BE2-EF67-4526-8331-E4359E2F75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919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A5D-5A1F-4DDE-AD8B-434DE85D2D7C}" type="datetimeFigureOut">
              <a:rPr lang="bg-BG" smtClean="0"/>
              <a:t>21.05.2021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BE2-EF67-4526-8331-E4359E2F75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876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A5D-5A1F-4DDE-AD8B-434DE85D2D7C}" type="datetimeFigureOut">
              <a:rPr lang="bg-BG" smtClean="0"/>
              <a:t>21.05.2021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BE2-EF67-4526-8331-E4359E2F75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570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A5D-5A1F-4DDE-AD8B-434DE85D2D7C}" type="datetimeFigureOut">
              <a:rPr lang="bg-BG" smtClean="0"/>
              <a:t>21.05.2021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BE2-EF67-4526-8331-E4359E2F75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962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A5D-5A1F-4DDE-AD8B-434DE85D2D7C}" type="datetimeFigureOut">
              <a:rPr lang="bg-BG" smtClean="0"/>
              <a:t>21.05.2021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BE2-EF67-4526-8331-E4359E2F75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571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A5D-5A1F-4DDE-AD8B-434DE85D2D7C}" type="datetimeFigureOut">
              <a:rPr lang="bg-BG" smtClean="0"/>
              <a:t>21.05.2021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BE2-EF67-4526-8331-E4359E2F75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725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BA5D-5A1F-4DDE-AD8B-434DE85D2D7C}" type="datetimeFigureOut">
              <a:rPr lang="bg-BG" smtClean="0"/>
              <a:t>21.05.2021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BE2-EF67-4526-8331-E4359E2F75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807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BA5D-5A1F-4DDE-AD8B-434DE85D2D7C}" type="datetimeFigureOut">
              <a:rPr lang="bg-BG" smtClean="0"/>
              <a:t>21.05.2021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8BE2-EF67-4526-8331-E4359E2F75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541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3376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409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2021-05-21T06:19:59Z</dcterms:created>
  <dcterms:modified xsi:type="dcterms:W3CDTF">2021-05-21T06:23:06Z</dcterms:modified>
</cp:coreProperties>
</file>