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4" r:id="rId12"/>
    <p:sldId id="275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6" r:id="rId21"/>
    <p:sldId id="259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slava DA. Taranova-Andonova" initials="DD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79712" autoAdjust="0"/>
  </p:normalViewPr>
  <p:slideViewPr>
    <p:cSldViewPr snapToGrid="0">
      <p:cViewPr>
        <p:scale>
          <a:sx n="73" d="100"/>
          <a:sy n="73" d="100"/>
        </p:scale>
        <p:origin x="-121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4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79E22-8CC3-4F7E-BC51-F89F013310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022BC-A9BE-4C99-8687-EE072234378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B918A-427D-4749-B9DF-46BECD81CF6B}" type="parTrans" cxnId="{53007DA7-555A-401F-B4CB-267CEB6EC2C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FB4BD-4117-46A9-976B-7317F4D3FA5A}" type="sibTrans" cxnId="{53007DA7-555A-401F-B4CB-267CEB6EC2C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3B955-122A-4DE8-A182-EF847ED117C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ПОПЪЛВАНЕ НА ЕЛЕКТРОНЕН ФОРМУЛЯР ЗА КАНДИДАТСВАНЕ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5E3C5-98E3-47ED-B1C3-6105CE6264EB}" type="parTrans" cxnId="{C5E22272-E714-4ECE-A87F-67888F6F6AD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B3C20-FD00-4082-AE63-61A1D0A07946}" type="sibTrans" cxnId="{C5E22272-E714-4ECE-A87F-67888F6F6AD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F395D-B0AF-4DF6-84EC-5945C8535C1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ПРОВЕРКА НА ФОРМУЛЯРА ЗА ГРЕШКИ 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5291D-0399-4069-8458-FF151D37DBA8}" type="parTrans" cxnId="{4DAF61D4-F5C6-4DFE-8D94-1E95935F97C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6C0DA-953B-42B3-9EFA-864563E847CB}" type="sibTrans" cxnId="{4DAF61D4-F5C6-4DFE-8D94-1E95935F97C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3ABB3-75AC-42D0-936D-DE38ACC2E25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ПОДПИСВАНЕ НА ПРОЕКТНОТО ПРЕДЛОЖЕНИЕ С КЕП (КВАЛИФИЦИРАН ЕЛЕКТРОНЕН ПОДПИС</a:t>
          </a:r>
          <a:r>
            <a:rPr lang="bg-BG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F84C3-F373-4EA5-8697-E1F06E64BC67}" type="parTrans" cxnId="{C75055F0-35B5-4FCA-96F4-B393A04D510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5C2A9-477A-477F-BC4C-FD80CFE0BB27}" type="sibTrans" cxnId="{C75055F0-35B5-4FCA-96F4-B393A04D510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69499-CF18-427E-B3CC-E19F60A38C6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ПОДАВАНЕ НА ПРОЕКТНОТО ПРЕДЛОЖЕНИЕ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26C60-4AA7-41CA-90C9-6C3951F4A6D0}" type="parTrans" cxnId="{948F64BD-CE40-4812-ABFA-A2E49F1289E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E40E6-0D9F-4E27-B0EA-22F5013BD8E7}" type="sibTrans" cxnId="{948F64BD-CE40-4812-ABFA-A2E49F1289E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E0D39-A0AA-422C-9556-942F8343CBA6}" type="pres">
      <dgm:prSet presAssocID="{6C579E22-8CC3-4F7E-BC51-F89F013310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FCB63B-0E2D-49EE-A64E-3A9E655956C0}" type="pres">
      <dgm:prSet presAssocID="{EEB022BC-A9BE-4C99-8687-EE072234378C}" presName="node" presStyleLbl="node1" presStyleIdx="0" presStyleCnt="5" custLinFactNeighborX="905" custLinFactNeighborY="-2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BDDCC-3C4A-4A3D-A395-1FBE6B67B69F}" type="pres">
      <dgm:prSet presAssocID="{CDCFB4BD-4117-46A9-976B-7317F4D3FA5A}" presName="sibTrans" presStyleCnt="0"/>
      <dgm:spPr/>
    </dgm:pt>
    <dgm:pt modelId="{004093E6-D33A-4FDE-8F27-6DBD02752388}" type="pres">
      <dgm:prSet presAssocID="{B753B955-122A-4DE8-A182-EF847ED117CF}" presName="node" presStyleLbl="node1" presStyleIdx="1" presStyleCnt="5" custLinFactNeighborX="2064" custLinFactNeighborY="-5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EE59B-5F65-4526-918D-2672268D9471}" type="pres">
      <dgm:prSet presAssocID="{E13B3C20-FD00-4082-AE63-61A1D0A07946}" presName="sibTrans" presStyleCnt="0"/>
      <dgm:spPr/>
    </dgm:pt>
    <dgm:pt modelId="{2C3B5733-509A-4B55-8650-3117AF3AF2BC}" type="pres">
      <dgm:prSet presAssocID="{DEBF395D-B0AF-4DF6-84EC-5945C8535C16}" presName="node" presStyleLbl="node1" presStyleIdx="2" presStyleCnt="5" custLinFactNeighborY="-2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8017-3A7E-470E-A1B6-320C1778417C}" type="pres">
      <dgm:prSet presAssocID="{9C16C0DA-953B-42B3-9EFA-864563E847CB}" presName="sibTrans" presStyleCnt="0"/>
      <dgm:spPr/>
    </dgm:pt>
    <dgm:pt modelId="{22433975-0C6F-45AB-B1EE-0C21BCF8176F}" type="pres">
      <dgm:prSet presAssocID="{7DC3ABB3-75AC-42D0-936D-DE38ACC2E2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E17DC-B73A-4A31-8BDC-3311DCA4F47F}" type="pres">
      <dgm:prSet presAssocID="{2FB5C2A9-477A-477F-BC4C-FD80CFE0BB27}" presName="sibTrans" presStyleCnt="0"/>
      <dgm:spPr/>
    </dgm:pt>
    <dgm:pt modelId="{539590D1-BE3D-4D75-B5DF-C76892F1A83F}" type="pres">
      <dgm:prSet presAssocID="{A6569499-CF18-427E-B3CC-E19F60A38C64}" presName="node" presStyleLbl="node1" presStyleIdx="4" presStyleCnt="5" custLinFactNeighborX="3259" custLinFactNeighborY="-1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B9FC4-B82A-4B37-9BE9-96553CE6A7BE}" type="presOf" srcId="{DEBF395D-B0AF-4DF6-84EC-5945C8535C16}" destId="{2C3B5733-509A-4B55-8650-3117AF3AF2BC}" srcOrd="0" destOrd="0" presId="urn:microsoft.com/office/officeart/2005/8/layout/default"/>
    <dgm:cxn modelId="{BE8DEEBB-E8C5-4191-AE58-692336CD583D}" type="presOf" srcId="{EEB022BC-A9BE-4C99-8687-EE072234378C}" destId="{11FCB63B-0E2D-49EE-A64E-3A9E655956C0}" srcOrd="0" destOrd="0" presId="urn:microsoft.com/office/officeart/2005/8/layout/default"/>
    <dgm:cxn modelId="{C75055F0-35B5-4FCA-96F4-B393A04D510F}" srcId="{6C579E22-8CC3-4F7E-BC51-F89F013310AF}" destId="{7DC3ABB3-75AC-42D0-936D-DE38ACC2E25E}" srcOrd="3" destOrd="0" parTransId="{B66F84C3-F373-4EA5-8697-E1F06E64BC67}" sibTransId="{2FB5C2A9-477A-477F-BC4C-FD80CFE0BB27}"/>
    <dgm:cxn modelId="{9A0319C8-5590-4598-BF1D-CABD99F517EF}" type="presOf" srcId="{B753B955-122A-4DE8-A182-EF847ED117CF}" destId="{004093E6-D33A-4FDE-8F27-6DBD02752388}" srcOrd="0" destOrd="0" presId="urn:microsoft.com/office/officeart/2005/8/layout/default"/>
    <dgm:cxn modelId="{28A4E128-C61C-4519-84CD-82B3A2733BA6}" type="presOf" srcId="{A6569499-CF18-427E-B3CC-E19F60A38C64}" destId="{539590D1-BE3D-4D75-B5DF-C76892F1A83F}" srcOrd="0" destOrd="0" presId="urn:microsoft.com/office/officeart/2005/8/layout/default"/>
    <dgm:cxn modelId="{4DAF61D4-F5C6-4DFE-8D94-1E95935F97C7}" srcId="{6C579E22-8CC3-4F7E-BC51-F89F013310AF}" destId="{DEBF395D-B0AF-4DF6-84EC-5945C8535C16}" srcOrd="2" destOrd="0" parTransId="{5F45291D-0399-4069-8458-FF151D37DBA8}" sibTransId="{9C16C0DA-953B-42B3-9EFA-864563E847CB}"/>
    <dgm:cxn modelId="{C5E22272-E714-4ECE-A87F-67888F6F6AD7}" srcId="{6C579E22-8CC3-4F7E-BC51-F89F013310AF}" destId="{B753B955-122A-4DE8-A182-EF847ED117CF}" srcOrd="1" destOrd="0" parTransId="{CF75E3C5-98E3-47ED-B1C3-6105CE6264EB}" sibTransId="{E13B3C20-FD00-4082-AE63-61A1D0A07946}"/>
    <dgm:cxn modelId="{948F64BD-CE40-4812-ABFA-A2E49F1289EB}" srcId="{6C579E22-8CC3-4F7E-BC51-F89F013310AF}" destId="{A6569499-CF18-427E-B3CC-E19F60A38C64}" srcOrd="4" destOrd="0" parTransId="{B1A26C60-4AA7-41CA-90C9-6C3951F4A6D0}" sibTransId="{15FE40E6-0D9F-4E27-B0EA-22F5013BD8E7}"/>
    <dgm:cxn modelId="{53007DA7-555A-401F-B4CB-267CEB6EC2CD}" srcId="{6C579E22-8CC3-4F7E-BC51-F89F013310AF}" destId="{EEB022BC-A9BE-4C99-8687-EE072234378C}" srcOrd="0" destOrd="0" parTransId="{E58B918A-427D-4749-B9DF-46BECD81CF6B}" sibTransId="{CDCFB4BD-4117-46A9-976B-7317F4D3FA5A}"/>
    <dgm:cxn modelId="{0A1C4D9E-5F7D-4C9B-ABAB-593171037275}" type="presOf" srcId="{7DC3ABB3-75AC-42D0-936D-DE38ACC2E25E}" destId="{22433975-0C6F-45AB-B1EE-0C21BCF8176F}" srcOrd="0" destOrd="0" presId="urn:microsoft.com/office/officeart/2005/8/layout/default"/>
    <dgm:cxn modelId="{9ABA3EDC-6ADE-4F92-A6C5-A3B36FB8FFD9}" type="presOf" srcId="{6C579E22-8CC3-4F7E-BC51-F89F013310AF}" destId="{20FE0D39-A0AA-422C-9556-942F8343CBA6}" srcOrd="0" destOrd="0" presId="urn:microsoft.com/office/officeart/2005/8/layout/default"/>
    <dgm:cxn modelId="{661B8B6B-F9AE-4173-98EE-B51E3AC7EE8C}" type="presParOf" srcId="{20FE0D39-A0AA-422C-9556-942F8343CBA6}" destId="{11FCB63B-0E2D-49EE-A64E-3A9E655956C0}" srcOrd="0" destOrd="0" presId="urn:microsoft.com/office/officeart/2005/8/layout/default"/>
    <dgm:cxn modelId="{3D1F886C-9040-41F7-9F22-9FA8965FD4F7}" type="presParOf" srcId="{20FE0D39-A0AA-422C-9556-942F8343CBA6}" destId="{E47BDDCC-3C4A-4A3D-A395-1FBE6B67B69F}" srcOrd="1" destOrd="0" presId="urn:microsoft.com/office/officeart/2005/8/layout/default"/>
    <dgm:cxn modelId="{B232BC79-87CF-4757-AA82-B3776D8B42D6}" type="presParOf" srcId="{20FE0D39-A0AA-422C-9556-942F8343CBA6}" destId="{004093E6-D33A-4FDE-8F27-6DBD02752388}" srcOrd="2" destOrd="0" presId="urn:microsoft.com/office/officeart/2005/8/layout/default"/>
    <dgm:cxn modelId="{1E64AE52-3275-4284-B7E9-3117A399130F}" type="presParOf" srcId="{20FE0D39-A0AA-422C-9556-942F8343CBA6}" destId="{279EE59B-5F65-4526-918D-2672268D9471}" srcOrd="3" destOrd="0" presId="urn:microsoft.com/office/officeart/2005/8/layout/default"/>
    <dgm:cxn modelId="{CCEC534D-C5B3-44F4-83D6-094C89672DDE}" type="presParOf" srcId="{20FE0D39-A0AA-422C-9556-942F8343CBA6}" destId="{2C3B5733-509A-4B55-8650-3117AF3AF2BC}" srcOrd="4" destOrd="0" presId="urn:microsoft.com/office/officeart/2005/8/layout/default"/>
    <dgm:cxn modelId="{15667518-2EB7-4EA7-8F98-7ADAA96AB9B2}" type="presParOf" srcId="{20FE0D39-A0AA-422C-9556-942F8343CBA6}" destId="{48128017-3A7E-470E-A1B6-320C1778417C}" srcOrd="5" destOrd="0" presId="urn:microsoft.com/office/officeart/2005/8/layout/default"/>
    <dgm:cxn modelId="{60BE9810-C636-40C3-8991-46AB70E90320}" type="presParOf" srcId="{20FE0D39-A0AA-422C-9556-942F8343CBA6}" destId="{22433975-0C6F-45AB-B1EE-0C21BCF8176F}" srcOrd="6" destOrd="0" presId="urn:microsoft.com/office/officeart/2005/8/layout/default"/>
    <dgm:cxn modelId="{77D4708A-2D3C-462B-BF0F-258871D1CC82}" type="presParOf" srcId="{20FE0D39-A0AA-422C-9556-942F8343CBA6}" destId="{A29E17DC-B73A-4A31-8BDC-3311DCA4F47F}" srcOrd="7" destOrd="0" presId="urn:microsoft.com/office/officeart/2005/8/layout/default"/>
    <dgm:cxn modelId="{3E243FAB-7EA3-49C6-B109-C1BCBD9BBF25}" type="presParOf" srcId="{20FE0D39-A0AA-422C-9556-942F8343CBA6}" destId="{539590D1-BE3D-4D75-B5DF-C76892F1A83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CB63B-0E2D-49EE-A64E-3A9E655956C0}">
      <dsp:nvSpPr>
        <dsp:cNvPr id="0" name=""/>
        <dsp:cNvSpPr/>
      </dsp:nvSpPr>
      <dsp:spPr>
        <a:xfrm>
          <a:off x="31928" y="250694"/>
          <a:ext cx="3527997" cy="21167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8" y="250694"/>
        <a:ext cx="3527997" cy="2116798"/>
      </dsp:txXfrm>
    </dsp:sp>
    <dsp:sp modelId="{004093E6-D33A-4FDE-8F27-6DBD02752388}">
      <dsp:nvSpPr>
        <dsp:cNvPr id="0" name=""/>
        <dsp:cNvSpPr/>
      </dsp:nvSpPr>
      <dsp:spPr>
        <a:xfrm>
          <a:off x="3953615" y="171864"/>
          <a:ext cx="3527997" cy="21167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ПОПЪЛВАНЕ НА ЕЛЕКТРОНЕН ФОРМУЛЯР ЗА КАНДИДАТСВАНЕ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3615" y="171864"/>
        <a:ext cx="3527997" cy="2116798"/>
      </dsp:txXfrm>
    </dsp:sp>
    <dsp:sp modelId="{2C3B5733-509A-4B55-8650-3117AF3AF2BC}">
      <dsp:nvSpPr>
        <dsp:cNvPr id="0" name=""/>
        <dsp:cNvSpPr/>
      </dsp:nvSpPr>
      <dsp:spPr>
        <a:xfrm>
          <a:off x="7761595" y="251329"/>
          <a:ext cx="3527997" cy="21167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ПРОВЕРКА НА ФОРМУЛЯРА ЗА ГРЕШКИ 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595" y="251329"/>
        <a:ext cx="3527997" cy="2116798"/>
      </dsp:txXfrm>
    </dsp:sp>
    <dsp:sp modelId="{22433975-0C6F-45AB-B1EE-0C21BCF8176F}">
      <dsp:nvSpPr>
        <dsp:cNvPr id="0" name=""/>
        <dsp:cNvSpPr/>
      </dsp:nvSpPr>
      <dsp:spPr>
        <a:xfrm>
          <a:off x="1940398" y="2768216"/>
          <a:ext cx="3527997" cy="21167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ПОДПИСВАНЕ НА ПРОЕКТНОТО ПРЕДЛОЖЕНИЕ С КЕП (КВАЛИФИЦИРАН ЕЛЕКТРОНЕН ПОДПИС</a:t>
          </a:r>
          <a:r>
            <a:rPr lang="bg-BG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0398" y="2768216"/>
        <a:ext cx="3527997" cy="2116798"/>
      </dsp:txXfrm>
    </dsp:sp>
    <dsp:sp modelId="{539590D1-BE3D-4D75-B5DF-C76892F1A83F}">
      <dsp:nvSpPr>
        <dsp:cNvPr id="0" name=""/>
        <dsp:cNvSpPr/>
      </dsp:nvSpPr>
      <dsp:spPr>
        <a:xfrm>
          <a:off x="5936173" y="2742645"/>
          <a:ext cx="3527997" cy="21167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ПОДАВАНЕ НА ПРОЕКТНОТО ПРЕДЛОЖЕНИЕ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6173" y="2742645"/>
        <a:ext cx="3527997" cy="2116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A5823-E182-4E4F-82DF-B0E245043B7B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3F10-8EFA-497D-BAB9-BB73B7D59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ИСУН е </a:t>
            </a:r>
            <a:r>
              <a:rPr lang="ru-RU" dirty="0" err="1" smtClean="0"/>
              <a:t>абревиатура</a:t>
            </a:r>
            <a:r>
              <a:rPr lang="ru-RU" dirty="0" smtClean="0"/>
              <a:t> от </a:t>
            </a:r>
            <a:r>
              <a:rPr lang="ru-RU" dirty="0" err="1" smtClean="0"/>
              <a:t>информационна</a:t>
            </a:r>
            <a:r>
              <a:rPr lang="ru-RU" dirty="0" smtClean="0"/>
              <a:t> система за управление и наблюдение на </a:t>
            </a:r>
            <a:r>
              <a:rPr lang="ru-RU" dirty="0" err="1" smtClean="0"/>
              <a:t>структурните</a:t>
            </a:r>
            <a:r>
              <a:rPr lang="ru-RU" dirty="0" smtClean="0"/>
              <a:t> </a:t>
            </a:r>
            <a:r>
              <a:rPr lang="ru-RU" dirty="0" err="1" smtClean="0"/>
              <a:t>инструменти</a:t>
            </a:r>
            <a:r>
              <a:rPr lang="ru-RU" dirty="0" smtClean="0"/>
              <a:t> на ЕС и </a:t>
            </a:r>
            <a:r>
              <a:rPr lang="ru-RU" dirty="0" err="1" smtClean="0"/>
              <a:t>представлява</a:t>
            </a:r>
            <a:r>
              <a:rPr lang="ru-RU" dirty="0" smtClean="0"/>
              <a:t> </a:t>
            </a:r>
            <a:r>
              <a:rPr lang="ru-RU" dirty="0" err="1" smtClean="0"/>
              <a:t>електронна</a:t>
            </a:r>
            <a:r>
              <a:rPr lang="ru-RU" dirty="0" smtClean="0"/>
              <a:t> платформа, чрез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този</a:t>
            </a:r>
            <a:r>
              <a:rPr lang="ru-RU" dirty="0" smtClean="0"/>
              <a:t> </a:t>
            </a:r>
            <a:r>
              <a:rPr lang="ru-RU" dirty="0" err="1" smtClean="0"/>
              <a:t>програмен</a:t>
            </a:r>
            <a:r>
              <a:rPr lang="ru-RU" dirty="0" smtClean="0"/>
              <a:t> период се </a:t>
            </a:r>
            <a:r>
              <a:rPr lang="ru-RU" dirty="0" err="1" smtClean="0"/>
              <a:t>извършва</a:t>
            </a:r>
            <a:r>
              <a:rPr lang="ru-RU" dirty="0" smtClean="0"/>
              <a:t> </a:t>
            </a:r>
            <a:r>
              <a:rPr lang="ru-RU" dirty="0" err="1" smtClean="0"/>
              <a:t>кандидатстването</a:t>
            </a:r>
            <a:r>
              <a:rPr lang="ru-RU" dirty="0" smtClean="0"/>
              <a:t> и </a:t>
            </a:r>
            <a:r>
              <a:rPr lang="ru-RU" dirty="0" err="1" smtClean="0"/>
              <a:t>отчитането</a:t>
            </a:r>
            <a:r>
              <a:rPr lang="ru-RU" dirty="0" smtClean="0"/>
              <a:t> на </a:t>
            </a:r>
            <a:r>
              <a:rPr lang="ru-RU" dirty="0" err="1" smtClean="0"/>
              <a:t>проектите</a:t>
            </a:r>
            <a:r>
              <a:rPr lang="ru-RU" dirty="0" smtClean="0"/>
              <a:t> по </a:t>
            </a:r>
            <a:r>
              <a:rPr lang="ru-RU" dirty="0" err="1" smtClean="0"/>
              <a:t>оперативните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Системата</a:t>
            </a:r>
            <a:r>
              <a:rPr lang="ru-RU" dirty="0" smtClean="0"/>
              <a:t> се </a:t>
            </a:r>
            <a:r>
              <a:rPr lang="ru-RU" dirty="0" err="1" smtClean="0"/>
              <a:t>състои</a:t>
            </a:r>
            <a:r>
              <a:rPr lang="ru-RU" dirty="0" smtClean="0"/>
              <a:t> </a:t>
            </a:r>
            <a:r>
              <a:rPr lang="ru-RU" dirty="0" err="1" smtClean="0"/>
              <a:t>основно</a:t>
            </a:r>
            <a:r>
              <a:rPr lang="ru-RU" dirty="0" smtClean="0"/>
              <a:t> от 2 </a:t>
            </a:r>
            <a:r>
              <a:rPr lang="ru-RU" dirty="0" err="1" smtClean="0"/>
              <a:t>модула</a:t>
            </a:r>
            <a:r>
              <a:rPr lang="ru-RU" dirty="0" smtClean="0"/>
              <a:t>- 1-ви – </a:t>
            </a:r>
            <a:r>
              <a:rPr lang="ru-RU" dirty="0" err="1" smtClean="0"/>
              <a:t>Отворени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и </a:t>
            </a:r>
            <a:r>
              <a:rPr lang="ru-RU" dirty="0" err="1" smtClean="0"/>
              <a:t>електронно</a:t>
            </a:r>
            <a:r>
              <a:rPr lang="ru-RU" dirty="0" smtClean="0"/>
              <a:t> </a:t>
            </a:r>
            <a:r>
              <a:rPr lang="ru-RU" dirty="0" err="1" smtClean="0"/>
              <a:t>кандидатстване</a:t>
            </a:r>
            <a:r>
              <a:rPr lang="ru-RU" dirty="0" smtClean="0"/>
              <a:t>, </a:t>
            </a:r>
            <a:r>
              <a:rPr lang="ru-RU" dirty="0" err="1" smtClean="0"/>
              <a:t>където</a:t>
            </a:r>
            <a:r>
              <a:rPr lang="ru-RU" dirty="0" smtClean="0"/>
              <a:t> се </a:t>
            </a:r>
            <a:r>
              <a:rPr lang="ru-RU" dirty="0" err="1" smtClean="0"/>
              <a:t>съдържа</a:t>
            </a:r>
            <a:r>
              <a:rPr lang="ru-RU" dirty="0" smtClean="0"/>
              <a:t> информация за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отворени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и се </a:t>
            </a:r>
            <a:r>
              <a:rPr lang="ru-RU" dirty="0" err="1" smtClean="0"/>
              <a:t>подават</a:t>
            </a:r>
            <a:r>
              <a:rPr lang="ru-RU" dirty="0" smtClean="0"/>
              <a:t> </a:t>
            </a:r>
            <a:r>
              <a:rPr lang="ru-RU" dirty="0" err="1" smtClean="0"/>
              <a:t>проектните</a:t>
            </a:r>
            <a:r>
              <a:rPr lang="ru-RU" dirty="0" smtClean="0"/>
              <a:t> предложения и  </a:t>
            </a:r>
            <a:r>
              <a:rPr lang="ru-RU" dirty="0" err="1" smtClean="0"/>
              <a:t>Модул</a:t>
            </a:r>
            <a:r>
              <a:rPr lang="ru-RU" dirty="0" smtClean="0"/>
              <a:t> за управление на </a:t>
            </a:r>
            <a:r>
              <a:rPr lang="ru-RU" dirty="0" err="1" smtClean="0"/>
              <a:t>проекти</a:t>
            </a:r>
            <a:r>
              <a:rPr lang="ru-RU" dirty="0" smtClean="0"/>
              <a:t> и </a:t>
            </a:r>
            <a:r>
              <a:rPr lang="ru-RU" dirty="0" err="1" smtClean="0"/>
              <a:t>отчитане</a:t>
            </a:r>
            <a:r>
              <a:rPr lang="ru-RU" dirty="0" smtClean="0"/>
              <a:t>, чрез </a:t>
            </a:r>
            <a:r>
              <a:rPr lang="ru-RU" dirty="0" err="1" smtClean="0"/>
              <a:t>който</a:t>
            </a:r>
            <a:r>
              <a:rPr lang="ru-RU" dirty="0" smtClean="0"/>
              <a:t> се </a:t>
            </a:r>
            <a:r>
              <a:rPr lang="ru-RU" dirty="0" err="1" smtClean="0"/>
              <a:t>осъщестява</a:t>
            </a:r>
            <a:r>
              <a:rPr lang="ru-RU" dirty="0" smtClean="0"/>
              <a:t> </a:t>
            </a:r>
            <a:r>
              <a:rPr lang="ru-RU" dirty="0" err="1" smtClean="0"/>
              <a:t>управлението</a:t>
            </a:r>
            <a:r>
              <a:rPr lang="ru-RU" dirty="0" smtClean="0"/>
              <a:t> и </a:t>
            </a:r>
            <a:r>
              <a:rPr lang="ru-RU" dirty="0" err="1" smtClean="0"/>
              <a:t>съответно</a:t>
            </a:r>
            <a:r>
              <a:rPr lang="ru-RU" dirty="0" smtClean="0"/>
              <a:t> </a:t>
            </a:r>
            <a:r>
              <a:rPr lang="ru-RU" dirty="0" err="1" smtClean="0"/>
              <a:t>отчитането</a:t>
            </a:r>
            <a:r>
              <a:rPr lang="ru-RU" dirty="0" smtClean="0"/>
              <a:t> на  </a:t>
            </a:r>
            <a:r>
              <a:rPr lang="ru-RU" dirty="0" err="1" smtClean="0"/>
              <a:t>одобрените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. </a:t>
            </a:r>
            <a:r>
              <a:rPr lang="ru-RU" dirty="0" err="1" smtClean="0"/>
              <a:t>Днес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разгледаме</a:t>
            </a:r>
            <a:r>
              <a:rPr lang="ru-RU" dirty="0" smtClean="0"/>
              <a:t> 1-ия </a:t>
            </a:r>
            <a:r>
              <a:rPr lang="ru-RU" dirty="0" err="1" smtClean="0"/>
              <a:t>модул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касае</a:t>
            </a:r>
            <a:r>
              <a:rPr lang="ru-RU" dirty="0" smtClean="0"/>
              <a:t> </a:t>
            </a:r>
            <a:r>
              <a:rPr lang="ru-RU" dirty="0" err="1" smtClean="0"/>
              <a:t>подаването</a:t>
            </a:r>
            <a:r>
              <a:rPr lang="ru-RU" dirty="0" smtClean="0"/>
              <a:t> на </a:t>
            </a:r>
            <a:r>
              <a:rPr lang="ru-RU" dirty="0" err="1" smtClean="0"/>
              <a:t>електронн</a:t>
            </a:r>
            <a:r>
              <a:rPr lang="bg-BG" dirty="0" err="1" smtClean="0"/>
              <a:t>ия</a:t>
            </a:r>
            <a:r>
              <a:rPr lang="bg-BG" baseline="0" dirty="0" smtClean="0"/>
              <a:t> формуляр </a:t>
            </a:r>
            <a:r>
              <a:rPr lang="ru-RU" dirty="0" smtClean="0"/>
              <a:t>за </a:t>
            </a:r>
            <a:r>
              <a:rPr lang="ru-RU" dirty="0" err="1" smtClean="0"/>
              <a:t>кандидатстване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в </a:t>
            </a:r>
            <a:r>
              <a:rPr lang="ru-RU" dirty="0" err="1" smtClean="0"/>
              <a:t>следващите</a:t>
            </a:r>
            <a:r>
              <a:rPr lang="ru-RU" dirty="0" smtClean="0"/>
              <a:t> </a:t>
            </a:r>
            <a:r>
              <a:rPr lang="ru-RU" dirty="0" err="1" smtClean="0"/>
              <a:t>слайдове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описани</a:t>
            </a:r>
            <a:r>
              <a:rPr lang="ru-RU" dirty="0" smtClean="0"/>
              <a:t> подробно </a:t>
            </a:r>
            <a:r>
              <a:rPr lang="ru-RU" dirty="0" err="1" smtClean="0"/>
              <a:t>стъпките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следва</a:t>
            </a:r>
            <a:r>
              <a:rPr lang="ru-RU" dirty="0" smtClean="0"/>
              <a:t> да се </a:t>
            </a:r>
            <a:r>
              <a:rPr lang="ru-RU" dirty="0" err="1" smtClean="0"/>
              <a:t>предприемат</a:t>
            </a:r>
            <a:r>
              <a:rPr lang="ru-RU" dirty="0" smtClean="0"/>
              <a:t>, за да </a:t>
            </a:r>
            <a:r>
              <a:rPr lang="ru-RU" dirty="0" err="1" smtClean="0"/>
              <a:t>подадете</a:t>
            </a:r>
            <a:r>
              <a:rPr lang="ru-RU" dirty="0" smtClean="0"/>
              <a:t> </a:t>
            </a:r>
            <a:r>
              <a:rPr lang="ru-RU" dirty="0" err="1" smtClean="0"/>
              <a:t>електронно</a:t>
            </a:r>
            <a:r>
              <a:rPr lang="ru-RU" dirty="0" smtClean="0"/>
              <a:t> </a:t>
            </a:r>
            <a:r>
              <a:rPr lang="ru-RU" dirty="0" err="1" smtClean="0"/>
              <a:t>вашето</a:t>
            </a:r>
            <a:r>
              <a:rPr lang="ru-RU" dirty="0" smtClean="0"/>
              <a:t> </a:t>
            </a:r>
            <a:r>
              <a:rPr lang="ru-RU" dirty="0" err="1" smtClean="0"/>
              <a:t>проектно</a:t>
            </a:r>
            <a:r>
              <a:rPr lang="ru-RU" dirty="0" smtClean="0"/>
              <a:t> предложение. 2-ия </a:t>
            </a:r>
            <a:r>
              <a:rPr lang="ru-RU" dirty="0" err="1" smtClean="0"/>
              <a:t>модул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предлагам</a:t>
            </a:r>
            <a:r>
              <a:rPr lang="ru-RU" dirty="0" smtClean="0"/>
              <a:t> да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разгледаме</a:t>
            </a:r>
            <a:r>
              <a:rPr lang="ru-RU" dirty="0" smtClean="0"/>
              <a:t> </a:t>
            </a:r>
            <a:r>
              <a:rPr lang="bg-BG" dirty="0" smtClean="0"/>
              <a:t>подробно</a:t>
            </a:r>
            <a:r>
              <a:rPr lang="bg-BG" baseline="0" dirty="0" smtClean="0"/>
              <a:t> </a:t>
            </a:r>
            <a:r>
              <a:rPr lang="ru-RU" dirty="0" smtClean="0"/>
              <a:t>след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вашите</a:t>
            </a:r>
            <a:r>
              <a:rPr lang="ru-RU" dirty="0" smtClean="0"/>
              <a:t> </a:t>
            </a:r>
            <a:r>
              <a:rPr lang="ru-RU" dirty="0" err="1" smtClean="0"/>
              <a:t>проектни</a:t>
            </a:r>
            <a:r>
              <a:rPr lang="ru-RU" dirty="0" smtClean="0"/>
              <a:t> предложения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подадени</a:t>
            </a:r>
            <a:r>
              <a:rPr lang="ru-RU" dirty="0" smtClean="0"/>
              <a:t> и </a:t>
            </a:r>
            <a:r>
              <a:rPr lang="ru-RU" dirty="0" err="1" smtClean="0"/>
              <a:t>одобрени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bg-BG" dirty="0" smtClean="0">
                <a:sym typeface="Wingdings" panose="05000000000000000000" pitchFamily="2" charset="2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Електронния</a:t>
            </a:r>
            <a:r>
              <a:rPr lang="ru-RU" dirty="0" smtClean="0"/>
              <a:t> формуляр се </a:t>
            </a:r>
            <a:r>
              <a:rPr lang="ru-RU" dirty="0" err="1" smtClean="0"/>
              <a:t>състои</a:t>
            </a:r>
            <a:r>
              <a:rPr lang="ru-RU" dirty="0" smtClean="0"/>
              <a:t> от 11 раздела. Като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разгледаме</a:t>
            </a:r>
            <a:r>
              <a:rPr lang="ru-RU" dirty="0" smtClean="0"/>
              <a:t> </a:t>
            </a:r>
            <a:r>
              <a:rPr lang="ru-RU" dirty="0" err="1" smtClean="0"/>
              <a:t>по-подробно</a:t>
            </a:r>
            <a:r>
              <a:rPr lang="ru-RU" dirty="0" smtClean="0"/>
              <a:t> 4 от </a:t>
            </a:r>
            <a:r>
              <a:rPr lang="ru-RU" dirty="0" err="1" smtClean="0"/>
              <a:t>тях</a:t>
            </a:r>
            <a:r>
              <a:rPr lang="ru-RU" dirty="0" smtClean="0"/>
              <a:t>. </a:t>
            </a:r>
            <a:r>
              <a:rPr lang="ru-RU" dirty="0" err="1" smtClean="0"/>
              <a:t>Основни</a:t>
            </a:r>
            <a:r>
              <a:rPr lang="ru-RU" dirty="0" smtClean="0"/>
              <a:t> </a:t>
            </a:r>
            <a:r>
              <a:rPr lang="ru-RU" dirty="0" err="1" smtClean="0"/>
              <a:t>данни</a:t>
            </a:r>
            <a:r>
              <a:rPr lang="ru-RU" dirty="0" smtClean="0"/>
              <a:t>, Бюджет, </a:t>
            </a:r>
            <a:r>
              <a:rPr lang="ru-RU" dirty="0" err="1" smtClean="0"/>
              <a:t>Дейности</a:t>
            </a:r>
            <a:r>
              <a:rPr lang="ru-RU" dirty="0" smtClean="0"/>
              <a:t> по проекта и </a:t>
            </a:r>
            <a:r>
              <a:rPr lang="ru-RU" dirty="0" err="1" smtClean="0"/>
              <a:t>Прикачени</a:t>
            </a:r>
            <a:r>
              <a:rPr lang="ru-RU" dirty="0" smtClean="0"/>
              <a:t> </a:t>
            </a:r>
            <a:r>
              <a:rPr lang="ru-RU" dirty="0" err="1" smtClean="0"/>
              <a:t>електронно</a:t>
            </a:r>
            <a:r>
              <a:rPr lang="ru-RU" dirty="0" smtClean="0"/>
              <a:t> </a:t>
            </a:r>
            <a:r>
              <a:rPr lang="ru-RU" dirty="0" err="1" smtClean="0"/>
              <a:t>подписани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. При </a:t>
            </a:r>
            <a:r>
              <a:rPr lang="ru-RU" dirty="0" err="1" smtClean="0"/>
              <a:t>попълване</a:t>
            </a:r>
            <a:r>
              <a:rPr lang="ru-RU" dirty="0" smtClean="0"/>
              <a:t> на </a:t>
            </a:r>
            <a:r>
              <a:rPr lang="ru-RU" dirty="0" err="1" smtClean="0"/>
              <a:t>данни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всеки</a:t>
            </a:r>
            <a:r>
              <a:rPr lang="ru-RU" dirty="0" smtClean="0"/>
              <a:t> един от разделите от </a:t>
            </a:r>
            <a:r>
              <a:rPr lang="ru-RU" dirty="0" err="1" smtClean="0"/>
              <a:t>менюто</a:t>
            </a:r>
            <a:r>
              <a:rPr lang="ru-RU" dirty="0" smtClean="0"/>
              <a:t> долу „</a:t>
            </a:r>
            <a:r>
              <a:rPr lang="ru-RU" dirty="0" err="1" smtClean="0"/>
              <a:t>Запис</a:t>
            </a:r>
            <a:r>
              <a:rPr lang="ru-RU" dirty="0" smtClean="0"/>
              <a:t> на формуляра в </a:t>
            </a:r>
            <a:r>
              <a:rPr lang="ru-RU" dirty="0" err="1" smtClean="0"/>
              <a:t>системата</a:t>
            </a:r>
            <a:r>
              <a:rPr lang="ru-RU" dirty="0" smtClean="0"/>
              <a:t>“ </a:t>
            </a:r>
            <a:r>
              <a:rPr lang="ru-RU" dirty="0" err="1" smtClean="0"/>
              <a:t>имате</a:t>
            </a:r>
            <a:r>
              <a:rPr lang="ru-RU" dirty="0" smtClean="0"/>
              <a:t> </a:t>
            </a:r>
            <a:r>
              <a:rPr lang="ru-RU" dirty="0" err="1" smtClean="0"/>
              <a:t>възможност</a:t>
            </a:r>
            <a:r>
              <a:rPr lang="ru-RU" dirty="0" smtClean="0"/>
              <a:t> да запишете </a:t>
            </a:r>
            <a:r>
              <a:rPr lang="ru-RU" dirty="0" err="1" smtClean="0"/>
              <a:t>въведените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формуляра </a:t>
            </a:r>
            <a:r>
              <a:rPr lang="ru-RU" dirty="0" err="1" smtClean="0"/>
              <a:t>данни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, че те да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достъпни</a:t>
            </a:r>
            <a:r>
              <a:rPr lang="ru-RU" dirty="0" smtClean="0"/>
              <a:t> и видим в </a:t>
            </a:r>
            <a:r>
              <a:rPr lang="ru-RU" dirty="0" err="1" smtClean="0"/>
              <a:t>профила</a:t>
            </a:r>
            <a:r>
              <a:rPr lang="ru-RU" dirty="0" smtClean="0"/>
              <a:t> Ви </a:t>
            </a:r>
            <a:r>
              <a:rPr lang="ru-RU" dirty="0" err="1" smtClean="0"/>
              <a:t>отвсякъде</a:t>
            </a:r>
            <a:r>
              <a:rPr lang="ru-RU" dirty="0" smtClean="0"/>
              <a:t>, независимо </a:t>
            </a:r>
            <a:r>
              <a:rPr lang="ru-RU" dirty="0" err="1" smtClean="0"/>
              <a:t>къде</a:t>
            </a:r>
            <a:r>
              <a:rPr lang="ru-RU" dirty="0" smtClean="0"/>
              <a:t> </a:t>
            </a:r>
            <a:r>
              <a:rPr lang="ru-RU" dirty="0" err="1" smtClean="0"/>
              <a:t>работите</a:t>
            </a:r>
            <a:r>
              <a:rPr lang="ru-RU" dirty="0" smtClean="0"/>
              <a:t>, от офиса или от </a:t>
            </a:r>
            <a:r>
              <a:rPr lang="ru-RU" dirty="0" err="1" smtClean="0"/>
              <a:t>вкъщи</a:t>
            </a:r>
            <a:r>
              <a:rPr lang="ru-RU" dirty="0" smtClean="0"/>
              <a:t>. </a:t>
            </a:r>
            <a:r>
              <a:rPr lang="ru-RU" dirty="0" err="1" smtClean="0"/>
              <a:t>Съветвам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периодично да </a:t>
            </a:r>
            <a:r>
              <a:rPr lang="ru-RU" dirty="0" err="1" smtClean="0"/>
              <a:t>записвате</a:t>
            </a:r>
            <a:r>
              <a:rPr lang="ru-RU" dirty="0" smtClean="0"/>
              <a:t> </a:t>
            </a:r>
            <a:r>
              <a:rPr lang="ru-RU" dirty="0" err="1" smtClean="0"/>
              <a:t>въведените</a:t>
            </a:r>
            <a:r>
              <a:rPr lang="ru-RU" dirty="0" smtClean="0"/>
              <a:t> от вас </a:t>
            </a:r>
            <a:r>
              <a:rPr lang="ru-RU" dirty="0" err="1" smtClean="0"/>
              <a:t>данни</a:t>
            </a:r>
            <a:r>
              <a:rPr lang="ru-RU" dirty="0" smtClean="0"/>
              <a:t> , </a:t>
            </a:r>
            <a:r>
              <a:rPr lang="ru-RU" dirty="0" err="1" smtClean="0"/>
              <a:t>защото</a:t>
            </a:r>
            <a:r>
              <a:rPr lang="ru-RU" dirty="0" smtClean="0"/>
              <a:t> </a:t>
            </a:r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 smtClean="0"/>
              <a:t>излезете</a:t>
            </a:r>
            <a:r>
              <a:rPr lang="ru-RU" dirty="0" smtClean="0"/>
              <a:t> от </a:t>
            </a:r>
            <a:r>
              <a:rPr lang="ru-RU" dirty="0" err="1" smtClean="0"/>
              <a:t>профила</a:t>
            </a:r>
            <a:r>
              <a:rPr lang="ru-RU" dirty="0" smtClean="0"/>
              <a:t> си и не </a:t>
            </a:r>
            <a:r>
              <a:rPr lang="ru-RU" dirty="0" err="1" smtClean="0"/>
              <a:t>сте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записали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бъде</a:t>
            </a:r>
            <a:r>
              <a:rPr lang="ru-RU" dirty="0" smtClean="0"/>
              <a:t> необходимо да </a:t>
            </a:r>
            <a:r>
              <a:rPr lang="ru-RU" dirty="0" err="1" smtClean="0"/>
              <a:t>въведете</a:t>
            </a:r>
            <a:r>
              <a:rPr lang="ru-RU" dirty="0" smtClean="0"/>
              <a:t> </a:t>
            </a:r>
            <a:r>
              <a:rPr lang="ru-RU" dirty="0" err="1" smtClean="0"/>
              <a:t>информацията</a:t>
            </a:r>
            <a:r>
              <a:rPr lang="ru-RU" dirty="0" smtClean="0"/>
              <a:t> </a:t>
            </a:r>
            <a:r>
              <a:rPr lang="ru-RU" dirty="0" err="1" smtClean="0"/>
              <a:t>отново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което</a:t>
            </a:r>
            <a:r>
              <a:rPr lang="ru-RU" baseline="0" dirty="0" smtClean="0"/>
              <a:t> е </a:t>
            </a:r>
            <a:r>
              <a:rPr lang="ru-RU" baseline="0" dirty="0" err="1" smtClean="0"/>
              <a:t>доста</a:t>
            </a:r>
            <a:r>
              <a:rPr lang="ru-RU" baseline="0" dirty="0" smtClean="0"/>
              <a:t> неприятен момент</a:t>
            </a:r>
            <a:r>
              <a:rPr lang="ru-RU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раздел “</a:t>
            </a:r>
            <a:r>
              <a:rPr lang="ru-RU" dirty="0" err="1" smtClean="0"/>
              <a:t>Основни</a:t>
            </a:r>
            <a:r>
              <a:rPr lang="ru-RU" dirty="0" smtClean="0"/>
              <a:t> </a:t>
            </a:r>
            <a:r>
              <a:rPr lang="ru-RU" dirty="0" err="1" smtClean="0"/>
              <a:t>данни</a:t>
            </a:r>
            <a:r>
              <a:rPr lang="ru-RU" dirty="0" smtClean="0"/>
              <a:t>” се </a:t>
            </a:r>
            <a:r>
              <a:rPr lang="ru-RU" dirty="0" err="1" smtClean="0"/>
              <a:t>попълва</a:t>
            </a:r>
            <a:r>
              <a:rPr lang="ru-RU" dirty="0" smtClean="0"/>
              <a:t> </a:t>
            </a:r>
            <a:r>
              <a:rPr lang="ru-RU" dirty="0" err="1" smtClean="0"/>
              <a:t>името</a:t>
            </a:r>
            <a:r>
              <a:rPr lang="ru-RU" dirty="0" smtClean="0"/>
              <a:t> на проекта на </a:t>
            </a:r>
            <a:r>
              <a:rPr lang="ru-RU" dirty="0" err="1" smtClean="0"/>
              <a:t>български</a:t>
            </a:r>
            <a:r>
              <a:rPr lang="ru-RU" dirty="0" smtClean="0"/>
              <a:t> и </a:t>
            </a:r>
            <a:r>
              <a:rPr lang="ru-RU" dirty="0" err="1" smtClean="0"/>
              <a:t>английски</a:t>
            </a:r>
            <a:r>
              <a:rPr lang="ru-RU" dirty="0" smtClean="0"/>
              <a:t> </a:t>
            </a:r>
            <a:r>
              <a:rPr lang="ru-RU" dirty="0" err="1" smtClean="0"/>
              <a:t>език</a:t>
            </a:r>
            <a:r>
              <a:rPr lang="ru-RU" dirty="0" smtClean="0"/>
              <a:t>, срока на </a:t>
            </a:r>
            <a:r>
              <a:rPr lang="ru-RU" dirty="0" err="1" smtClean="0"/>
              <a:t>изпълнение</a:t>
            </a:r>
            <a:r>
              <a:rPr lang="ru-RU" dirty="0" smtClean="0"/>
              <a:t>, цели на </a:t>
            </a:r>
            <a:r>
              <a:rPr lang="ru-RU" dirty="0" err="1" smtClean="0"/>
              <a:t>проектното</a:t>
            </a:r>
            <a:r>
              <a:rPr lang="ru-RU" dirty="0" smtClean="0"/>
              <a:t> предложение, </a:t>
            </a:r>
            <a:r>
              <a:rPr lang="ru-RU" dirty="0" err="1" smtClean="0"/>
              <a:t>място</a:t>
            </a:r>
            <a:r>
              <a:rPr lang="ru-RU" dirty="0" smtClean="0"/>
              <a:t> на </a:t>
            </a:r>
            <a:r>
              <a:rPr lang="ru-RU" dirty="0" err="1" smtClean="0"/>
              <a:t>изпълнение</a:t>
            </a:r>
            <a:r>
              <a:rPr lang="ru-RU" dirty="0" smtClean="0"/>
              <a:t> и друга информация,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кореспондира</a:t>
            </a:r>
            <a:r>
              <a:rPr lang="ru-RU" dirty="0" smtClean="0"/>
              <a:t> на </a:t>
            </a:r>
            <a:r>
              <a:rPr lang="ru-RU" dirty="0" err="1" smtClean="0"/>
              <a:t>заложената</a:t>
            </a:r>
            <a:r>
              <a:rPr lang="ru-RU" dirty="0" smtClean="0"/>
              <a:t> информация за </a:t>
            </a:r>
            <a:r>
              <a:rPr lang="ru-RU" dirty="0" err="1" smtClean="0"/>
              <a:t>съответната</a:t>
            </a:r>
            <a:r>
              <a:rPr lang="ru-RU" dirty="0" smtClean="0"/>
              <a:t> </a:t>
            </a:r>
            <a:r>
              <a:rPr lang="ru-RU" dirty="0" err="1" smtClean="0"/>
              <a:t>подмярката</a:t>
            </a:r>
            <a:r>
              <a:rPr lang="ru-RU" dirty="0" smtClean="0"/>
              <a:t> в </a:t>
            </a:r>
            <a:r>
              <a:rPr lang="ru-RU" dirty="0" err="1" smtClean="0"/>
              <a:t>наредбата</a:t>
            </a:r>
            <a:r>
              <a:rPr lang="ru-RU" dirty="0" smtClean="0"/>
              <a:t>. </a:t>
            </a:r>
            <a:r>
              <a:rPr lang="ru-RU" dirty="0" err="1" smtClean="0"/>
              <a:t>Следва</a:t>
            </a:r>
            <a:r>
              <a:rPr lang="ru-RU" dirty="0" smtClean="0"/>
              <a:t> да се </a:t>
            </a:r>
            <a:r>
              <a:rPr lang="ru-RU" dirty="0" err="1" smtClean="0"/>
              <a:t>отбележи</a:t>
            </a:r>
            <a:r>
              <a:rPr lang="ru-RU" dirty="0" smtClean="0"/>
              <a:t>, че </a:t>
            </a:r>
            <a:r>
              <a:rPr lang="ru-RU" dirty="0" err="1" smtClean="0"/>
              <a:t>отделните</a:t>
            </a:r>
            <a:r>
              <a:rPr lang="ru-RU" dirty="0" smtClean="0"/>
              <a:t> полета за </a:t>
            </a:r>
            <a:r>
              <a:rPr lang="ru-RU" dirty="0" err="1" smtClean="0"/>
              <a:t>попълване</a:t>
            </a:r>
            <a:r>
              <a:rPr lang="ru-RU" dirty="0" smtClean="0"/>
              <a:t> </a:t>
            </a:r>
            <a:r>
              <a:rPr lang="ru-RU" dirty="0" err="1" smtClean="0"/>
              <a:t>имат</a:t>
            </a:r>
            <a:r>
              <a:rPr lang="ru-RU" dirty="0" smtClean="0"/>
              <a:t> ограничение на </a:t>
            </a:r>
            <a:r>
              <a:rPr lang="ru-RU" dirty="0" err="1" smtClean="0"/>
              <a:t>въведените</a:t>
            </a:r>
            <a:r>
              <a:rPr lang="ru-RU" dirty="0" smtClean="0"/>
              <a:t> в </a:t>
            </a:r>
            <a:r>
              <a:rPr lang="ru-RU" dirty="0" err="1" smtClean="0"/>
              <a:t>тях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и </a:t>
            </a:r>
            <a:r>
              <a:rPr lang="ru-RU" dirty="0" err="1" smtClean="0"/>
              <a:t>системата</a:t>
            </a:r>
            <a:r>
              <a:rPr lang="ru-RU" dirty="0" smtClean="0"/>
              <a:t> не </a:t>
            </a:r>
            <a:r>
              <a:rPr lang="ru-RU" dirty="0" err="1" smtClean="0"/>
              <a:t>дава</a:t>
            </a:r>
            <a:r>
              <a:rPr lang="ru-RU" dirty="0" smtClean="0"/>
              <a:t> </a:t>
            </a:r>
            <a:r>
              <a:rPr lang="ru-RU" dirty="0" err="1" smtClean="0"/>
              <a:t>възможност</a:t>
            </a:r>
            <a:r>
              <a:rPr lang="ru-RU" dirty="0" smtClean="0"/>
              <a:t> те да се </a:t>
            </a:r>
            <a:r>
              <a:rPr lang="ru-RU" dirty="0" err="1" smtClean="0"/>
              <a:t>превишават</a:t>
            </a:r>
            <a:r>
              <a:rPr lang="ru-RU" dirty="0" smtClean="0"/>
              <a:t>. За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внимателно</a:t>
            </a:r>
            <a:r>
              <a:rPr lang="ru-RU" dirty="0" smtClean="0"/>
              <a:t>  подберете </a:t>
            </a:r>
            <a:r>
              <a:rPr lang="ru-RU" dirty="0" err="1" smtClean="0"/>
              <a:t>информацията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да впишете в </a:t>
            </a:r>
            <a:r>
              <a:rPr lang="ru-RU" dirty="0" err="1" smtClean="0"/>
              <a:t>тях</a:t>
            </a:r>
            <a:r>
              <a:rPr lang="ru-RU" dirty="0" smtClean="0"/>
              <a:t>, за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тя</a:t>
            </a:r>
            <a:r>
              <a:rPr lang="ru-RU" dirty="0" smtClean="0"/>
              <a:t> </a:t>
            </a:r>
            <a:r>
              <a:rPr lang="ru-RU" dirty="0" err="1" smtClean="0"/>
              <a:t>максимално</a:t>
            </a:r>
            <a:r>
              <a:rPr lang="ru-RU" dirty="0" smtClean="0"/>
              <a:t> </a:t>
            </a:r>
            <a:r>
              <a:rPr lang="ru-RU" dirty="0" err="1" smtClean="0"/>
              <a:t>изчерпателна</a:t>
            </a:r>
            <a:r>
              <a:rPr lang="ru-RU" dirty="0" smtClean="0"/>
              <a:t> и </a:t>
            </a:r>
            <a:r>
              <a:rPr lang="ru-RU" dirty="0" err="1" smtClean="0"/>
              <a:t>достатъчна</a:t>
            </a:r>
            <a:r>
              <a:rPr lang="ru-RU" dirty="0" smtClean="0"/>
              <a:t> за </a:t>
            </a:r>
            <a:r>
              <a:rPr lang="ru-RU" dirty="0" err="1" smtClean="0"/>
              <a:t>оценителната</a:t>
            </a:r>
            <a:r>
              <a:rPr lang="ru-RU" dirty="0" smtClean="0"/>
              <a:t> </a:t>
            </a:r>
            <a:r>
              <a:rPr lang="ru-RU" dirty="0" err="1" smtClean="0"/>
              <a:t>комисия</a:t>
            </a:r>
            <a:r>
              <a:rPr lang="ru-RU" dirty="0" smtClean="0"/>
              <a:t>. Много важно е да знаете, че </a:t>
            </a:r>
            <a:r>
              <a:rPr lang="ru-RU" dirty="0" err="1" smtClean="0"/>
              <a:t>съществуват</a:t>
            </a:r>
            <a:r>
              <a:rPr lang="ru-RU" dirty="0" smtClean="0"/>
              <a:t> множество зависимости между </a:t>
            </a:r>
            <a:r>
              <a:rPr lang="ru-RU" dirty="0" err="1" smtClean="0"/>
              <a:t>отделните</a:t>
            </a:r>
            <a:r>
              <a:rPr lang="ru-RU" dirty="0" smtClean="0"/>
              <a:t> секции, раздели и  </a:t>
            </a:r>
            <a:r>
              <a:rPr lang="ru-RU" dirty="0" err="1" smtClean="0"/>
              <a:t>стойности</a:t>
            </a:r>
            <a:r>
              <a:rPr lang="ru-RU" dirty="0" smtClean="0"/>
              <a:t> в </a:t>
            </a:r>
            <a:r>
              <a:rPr lang="ru-RU" dirty="0" err="1" smtClean="0"/>
              <a:t>полетата</a:t>
            </a:r>
            <a:r>
              <a:rPr lang="ru-RU" dirty="0" smtClean="0"/>
              <a:t>, </a:t>
            </a:r>
            <a:r>
              <a:rPr lang="ru-RU" dirty="0" err="1" smtClean="0"/>
              <a:t>създадени</a:t>
            </a:r>
            <a:r>
              <a:rPr lang="ru-RU" dirty="0" smtClean="0"/>
              <a:t> с цел да се </a:t>
            </a:r>
            <a:r>
              <a:rPr lang="ru-RU" dirty="0" err="1" smtClean="0"/>
              <a:t>сведе</a:t>
            </a:r>
            <a:r>
              <a:rPr lang="ru-RU" dirty="0" smtClean="0"/>
              <a:t> до минимум </a:t>
            </a:r>
            <a:r>
              <a:rPr lang="ru-RU" dirty="0" err="1" smtClean="0"/>
              <a:t>възможността</a:t>
            </a:r>
            <a:r>
              <a:rPr lang="ru-RU" dirty="0" smtClean="0"/>
              <a:t> да </a:t>
            </a:r>
            <a:r>
              <a:rPr lang="ru-RU" dirty="0" err="1" smtClean="0"/>
              <a:t>пропуснете</a:t>
            </a:r>
            <a:r>
              <a:rPr lang="ru-RU" dirty="0" smtClean="0"/>
              <a:t> </a:t>
            </a:r>
            <a:r>
              <a:rPr lang="ru-RU" dirty="0" err="1" smtClean="0"/>
              <a:t>нещо</a:t>
            </a:r>
            <a:r>
              <a:rPr lang="ru-RU" dirty="0" smtClean="0"/>
              <a:t> или да </a:t>
            </a:r>
            <a:r>
              <a:rPr lang="ru-RU" dirty="0" err="1" smtClean="0"/>
              <a:t>въведете</a:t>
            </a:r>
            <a:r>
              <a:rPr lang="ru-RU" dirty="0" smtClean="0"/>
              <a:t> </a:t>
            </a:r>
            <a:r>
              <a:rPr lang="ru-RU" dirty="0" err="1" smtClean="0"/>
              <a:t>грешни</a:t>
            </a:r>
            <a:r>
              <a:rPr lang="ru-RU" dirty="0" smtClean="0"/>
              <a:t> </a:t>
            </a:r>
            <a:r>
              <a:rPr lang="ru-RU" dirty="0" err="1" smtClean="0"/>
              <a:t>стойности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, че ВИЕ </a:t>
            </a:r>
            <a:r>
              <a:rPr lang="ru-RU" dirty="0" err="1" smtClean="0"/>
              <a:t>няма</a:t>
            </a:r>
            <a:r>
              <a:rPr lang="ru-RU" dirty="0" smtClean="0"/>
              <a:t> да можете да приключите </a:t>
            </a:r>
            <a:r>
              <a:rPr lang="ru-RU" dirty="0" err="1" smtClean="0"/>
              <a:t>вашето</a:t>
            </a:r>
            <a:r>
              <a:rPr lang="ru-RU" dirty="0" smtClean="0"/>
              <a:t> </a:t>
            </a:r>
            <a:r>
              <a:rPr lang="ru-RU" dirty="0" err="1" smtClean="0"/>
              <a:t>проектно</a:t>
            </a:r>
            <a:r>
              <a:rPr lang="ru-RU" dirty="0" smtClean="0"/>
              <a:t> предложение без да </a:t>
            </a:r>
            <a:r>
              <a:rPr lang="ru-RU" dirty="0" err="1" smtClean="0"/>
              <a:t>сте</a:t>
            </a:r>
            <a:r>
              <a:rPr lang="ru-RU" dirty="0" smtClean="0"/>
              <a:t> </a:t>
            </a:r>
            <a:r>
              <a:rPr lang="ru-RU" dirty="0" err="1" smtClean="0"/>
              <a:t>въвели</a:t>
            </a:r>
            <a:r>
              <a:rPr lang="ru-RU" dirty="0" smtClean="0"/>
              <a:t> </a:t>
            </a:r>
            <a:r>
              <a:rPr lang="ru-RU" dirty="0" err="1" smtClean="0"/>
              <a:t>необходимата</a:t>
            </a:r>
            <a:r>
              <a:rPr lang="ru-RU" dirty="0" smtClean="0"/>
              <a:t> за </a:t>
            </a:r>
            <a:r>
              <a:rPr lang="ru-RU" dirty="0" err="1" smtClean="0"/>
              <a:t>подмярката</a:t>
            </a:r>
            <a:r>
              <a:rPr lang="ru-RU" dirty="0" smtClean="0"/>
              <a:t> </a:t>
            </a:r>
            <a:r>
              <a:rPr lang="ru-RU" dirty="0" err="1" smtClean="0"/>
              <a:t>задължителна</a:t>
            </a:r>
            <a:r>
              <a:rPr lang="ru-RU" dirty="0" smtClean="0"/>
              <a:t> информация. Пример </a:t>
            </a:r>
            <a:r>
              <a:rPr lang="ru-RU" dirty="0" err="1" smtClean="0"/>
              <a:t>Подмярка</a:t>
            </a:r>
            <a:r>
              <a:rPr lang="ru-RU" dirty="0" smtClean="0"/>
              <a:t> 8.3 </a:t>
            </a:r>
            <a:r>
              <a:rPr lang="ru-RU" dirty="0" err="1" smtClean="0"/>
              <a:t>максималният</a:t>
            </a:r>
            <a:r>
              <a:rPr lang="ru-RU" dirty="0" smtClean="0"/>
              <a:t> срок е 36 </a:t>
            </a:r>
            <a:r>
              <a:rPr lang="ru-RU" dirty="0" err="1" smtClean="0"/>
              <a:t>месеца</a:t>
            </a:r>
            <a:r>
              <a:rPr lang="ru-RU" dirty="0" smtClean="0"/>
              <a:t> за от </a:t>
            </a:r>
            <a:r>
              <a:rPr lang="ru-RU" dirty="0" err="1" smtClean="0"/>
              <a:t>подписване</a:t>
            </a:r>
            <a:r>
              <a:rPr lang="ru-RU" dirty="0" smtClean="0"/>
              <a:t> на </a:t>
            </a:r>
            <a:r>
              <a:rPr lang="ru-RU" dirty="0" err="1" smtClean="0"/>
              <a:t>административния</a:t>
            </a:r>
            <a:r>
              <a:rPr lang="ru-RU" dirty="0" smtClean="0"/>
              <a:t> договор с </a:t>
            </a:r>
            <a:r>
              <a:rPr lang="ru-RU" dirty="0" err="1" smtClean="0"/>
              <a:t>Разплащателна</a:t>
            </a:r>
            <a:r>
              <a:rPr lang="ru-RU" dirty="0" smtClean="0"/>
              <a:t> </a:t>
            </a:r>
            <a:r>
              <a:rPr lang="ru-RU" dirty="0" err="1" smtClean="0"/>
              <a:t>агенция</a:t>
            </a:r>
            <a:r>
              <a:rPr lang="ru-RU" dirty="0" smtClean="0"/>
              <a:t>, но </a:t>
            </a:r>
            <a:r>
              <a:rPr lang="ru-RU" dirty="0" err="1" smtClean="0"/>
              <a:t>вие</a:t>
            </a:r>
            <a:r>
              <a:rPr lang="ru-RU" dirty="0" smtClean="0"/>
              <a:t> </a:t>
            </a:r>
            <a:r>
              <a:rPr lang="ru-RU" dirty="0" err="1" smtClean="0"/>
              <a:t>сте</a:t>
            </a:r>
            <a:r>
              <a:rPr lang="ru-RU" dirty="0" smtClean="0"/>
              <a:t> </a:t>
            </a:r>
            <a:r>
              <a:rPr lang="ru-RU" dirty="0" err="1" smtClean="0"/>
              <a:t>въвели</a:t>
            </a:r>
            <a:r>
              <a:rPr lang="ru-RU" dirty="0" smtClean="0"/>
              <a:t> </a:t>
            </a:r>
            <a:r>
              <a:rPr lang="ru-RU" dirty="0" err="1" smtClean="0"/>
              <a:t>по-дълъг</a:t>
            </a:r>
            <a:r>
              <a:rPr lang="ru-RU" dirty="0" smtClean="0"/>
              <a:t> срок.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разполага</a:t>
            </a:r>
            <a:r>
              <a:rPr lang="ru-RU" dirty="0" smtClean="0"/>
              <a:t> с </a:t>
            </a:r>
            <a:r>
              <a:rPr lang="ru-RU" dirty="0" err="1" smtClean="0"/>
              <a:t>основните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 на </a:t>
            </a:r>
            <a:r>
              <a:rPr lang="ru-RU" dirty="0" err="1" smtClean="0"/>
              <a:t>подмярката</a:t>
            </a:r>
            <a:r>
              <a:rPr lang="ru-RU" dirty="0" smtClean="0"/>
              <a:t> – </a:t>
            </a:r>
            <a:r>
              <a:rPr lang="ru-RU" dirty="0" err="1" smtClean="0"/>
              <a:t>като</a:t>
            </a:r>
            <a:r>
              <a:rPr lang="ru-RU" dirty="0" smtClean="0"/>
              <a:t> срок за </a:t>
            </a:r>
            <a:r>
              <a:rPr lang="ru-RU" dirty="0" err="1" smtClean="0"/>
              <a:t>изпъление</a:t>
            </a:r>
            <a:r>
              <a:rPr lang="ru-RU" dirty="0" smtClean="0"/>
              <a:t> , минимален и максимален размер на БФП 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маркира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грешно </a:t>
            </a:r>
            <a:r>
              <a:rPr lang="ru-RU" dirty="0" err="1" smtClean="0"/>
              <a:t>попълнено</a:t>
            </a:r>
            <a:r>
              <a:rPr lang="ru-RU" dirty="0" smtClean="0"/>
              <a:t> поле </a:t>
            </a:r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 smtClean="0"/>
              <a:t>вие</a:t>
            </a:r>
            <a:r>
              <a:rPr lang="ru-RU" dirty="0" smtClean="0"/>
              <a:t> </a:t>
            </a:r>
            <a:r>
              <a:rPr lang="ru-RU" dirty="0" err="1" smtClean="0"/>
              <a:t>въведете</a:t>
            </a:r>
            <a:r>
              <a:rPr lang="ru-RU" dirty="0" smtClean="0"/>
              <a:t> </a:t>
            </a:r>
            <a:r>
              <a:rPr lang="ru-RU" dirty="0" err="1" smtClean="0"/>
              <a:t>различни</a:t>
            </a:r>
            <a:r>
              <a:rPr lang="ru-RU" dirty="0" smtClean="0"/>
              <a:t> от </a:t>
            </a:r>
            <a:r>
              <a:rPr lang="ru-RU" dirty="0" err="1" smtClean="0"/>
              <a:t>тези</a:t>
            </a:r>
            <a:r>
              <a:rPr lang="ru-RU" dirty="0" smtClean="0"/>
              <a:t> условия. </a:t>
            </a:r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раздел “Бюджет” </a:t>
            </a:r>
            <a:r>
              <a:rPr lang="ru-RU" dirty="0" err="1" smtClean="0"/>
              <a:t>попълваме</a:t>
            </a:r>
            <a:r>
              <a:rPr lang="ru-RU" dirty="0" smtClean="0"/>
              <a:t> 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разходи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сме</a:t>
            </a:r>
            <a:r>
              <a:rPr lang="ru-RU" dirty="0" smtClean="0"/>
              <a:t> </a:t>
            </a:r>
            <a:r>
              <a:rPr lang="ru-RU" dirty="0" err="1" smtClean="0"/>
              <a:t>предвидили</a:t>
            </a:r>
            <a:r>
              <a:rPr lang="ru-RU" dirty="0" smtClean="0"/>
              <a:t> да заложим в </a:t>
            </a:r>
            <a:r>
              <a:rPr lang="ru-RU" dirty="0" err="1" smtClean="0"/>
              <a:t>проектното</a:t>
            </a:r>
            <a:r>
              <a:rPr lang="ru-RU" dirty="0" smtClean="0"/>
              <a:t> предложение. </a:t>
            </a:r>
            <a:r>
              <a:rPr lang="ru-RU" dirty="0" err="1" smtClean="0"/>
              <a:t>Разделът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опция да се добавят </a:t>
            </a:r>
            <a:r>
              <a:rPr lang="ru-RU" dirty="0" err="1" smtClean="0"/>
              <a:t>бюджетни</a:t>
            </a:r>
            <a:r>
              <a:rPr lang="ru-RU" dirty="0" smtClean="0"/>
              <a:t> </a:t>
            </a:r>
            <a:r>
              <a:rPr lang="ru-RU" dirty="0" err="1" smtClean="0"/>
              <a:t>редове</a:t>
            </a:r>
            <a:r>
              <a:rPr lang="ru-RU" dirty="0" smtClean="0"/>
              <a:t>, с бутон “</a:t>
            </a:r>
            <a:r>
              <a:rPr lang="ru-RU" dirty="0" err="1" smtClean="0"/>
              <a:t>Добави</a:t>
            </a:r>
            <a:r>
              <a:rPr lang="ru-RU" dirty="0" smtClean="0"/>
              <a:t>”, за да можем да </a:t>
            </a:r>
            <a:r>
              <a:rPr lang="ru-RU" dirty="0" err="1" smtClean="0"/>
              <a:t>въведем</a:t>
            </a:r>
            <a:r>
              <a:rPr lang="ru-RU" dirty="0" smtClean="0"/>
              <a:t>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необходими</a:t>
            </a:r>
            <a:r>
              <a:rPr lang="ru-RU" dirty="0" smtClean="0"/>
              <a:t> </a:t>
            </a:r>
            <a:r>
              <a:rPr lang="ru-RU" dirty="0" err="1" smtClean="0"/>
              <a:t>разходи</a:t>
            </a:r>
            <a:r>
              <a:rPr lang="ru-RU" dirty="0" smtClean="0"/>
              <a:t>. Много важен раздел от формуляра е 7-ми раздел “План за </a:t>
            </a:r>
            <a:r>
              <a:rPr lang="ru-RU" dirty="0" err="1" smtClean="0"/>
              <a:t>изпълнение</a:t>
            </a:r>
            <a:r>
              <a:rPr lang="ru-RU" dirty="0" smtClean="0"/>
              <a:t>/</a:t>
            </a:r>
            <a:r>
              <a:rPr lang="ru-RU" dirty="0" err="1" smtClean="0"/>
              <a:t>Дейности</a:t>
            </a:r>
            <a:r>
              <a:rPr lang="ru-RU" dirty="0" smtClean="0"/>
              <a:t> по проекта. Тук </a:t>
            </a:r>
            <a:r>
              <a:rPr lang="ru-RU" dirty="0" err="1" smtClean="0"/>
              <a:t>следва</a:t>
            </a:r>
            <a:r>
              <a:rPr lang="ru-RU" dirty="0" smtClean="0"/>
              <a:t> много подробно да опишете всяка </a:t>
            </a:r>
            <a:r>
              <a:rPr lang="ru-RU" dirty="0" err="1" smtClean="0"/>
              <a:t>една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изпълнявате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вашето</a:t>
            </a:r>
            <a:r>
              <a:rPr lang="ru-RU" dirty="0" smtClean="0"/>
              <a:t> </a:t>
            </a:r>
            <a:r>
              <a:rPr lang="ru-RU" dirty="0" err="1" smtClean="0"/>
              <a:t>проектно</a:t>
            </a:r>
            <a:r>
              <a:rPr lang="ru-RU" dirty="0" smtClean="0"/>
              <a:t> предложение. </a:t>
            </a:r>
            <a:r>
              <a:rPr lang="ru-RU" dirty="0" err="1" smtClean="0"/>
              <a:t>Следва</a:t>
            </a:r>
            <a:r>
              <a:rPr lang="ru-RU" dirty="0" smtClean="0"/>
              <a:t> добре да </a:t>
            </a:r>
            <a:r>
              <a:rPr lang="ru-RU" dirty="0" err="1" smtClean="0"/>
              <a:t>аргументирате</a:t>
            </a:r>
            <a:r>
              <a:rPr lang="ru-RU" dirty="0" smtClean="0"/>
              <a:t>  и опишете </a:t>
            </a:r>
            <a:r>
              <a:rPr lang="ru-RU" dirty="0" err="1" smtClean="0"/>
              <a:t>необходимостта</a:t>
            </a:r>
            <a:r>
              <a:rPr lang="ru-RU" dirty="0" smtClean="0"/>
              <a:t> от </a:t>
            </a:r>
            <a:r>
              <a:rPr lang="ru-RU" dirty="0" err="1" smtClean="0"/>
              <a:t>реализацията</a:t>
            </a:r>
            <a:r>
              <a:rPr lang="ru-RU" dirty="0" smtClean="0"/>
              <a:t> на </a:t>
            </a:r>
            <a:r>
              <a:rPr lang="ru-RU" dirty="0" err="1" smtClean="0"/>
              <a:t>тази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 и периода на </a:t>
            </a:r>
            <a:r>
              <a:rPr lang="ru-RU" dirty="0" err="1" smtClean="0"/>
              <a:t>изпълнение</a:t>
            </a:r>
            <a:r>
              <a:rPr lang="ru-RU" dirty="0" smtClean="0"/>
              <a:t> в </a:t>
            </a:r>
            <a:r>
              <a:rPr lang="ru-RU" dirty="0" err="1" smtClean="0"/>
              <a:t>месеци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 11 </a:t>
            </a:r>
            <a:r>
              <a:rPr lang="ru-RU" dirty="0" err="1" smtClean="0"/>
              <a:t>следва</a:t>
            </a:r>
            <a:r>
              <a:rPr lang="ru-RU" dirty="0" smtClean="0"/>
              <a:t> да </a:t>
            </a:r>
            <a:r>
              <a:rPr lang="ru-RU" dirty="0" err="1" smtClean="0"/>
              <a:t>прикачите</a:t>
            </a:r>
            <a:r>
              <a:rPr lang="ru-RU" dirty="0" smtClean="0"/>
              <a:t>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необходими</a:t>
            </a:r>
            <a:r>
              <a:rPr lang="ru-RU" dirty="0" smtClean="0"/>
              <a:t> </a:t>
            </a:r>
            <a:r>
              <a:rPr lang="ru-RU" dirty="0" err="1" smtClean="0"/>
              <a:t>придружителни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baseline="0" dirty="0" smtClean="0"/>
              <a:t> </a:t>
            </a:r>
            <a:r>
              <a:rPr lang="bg-BG" baseline="0" dirty="0" smtClean="0"/>
              <a:t>и приложения</a:t>
            </a:r>
            <a:r>
              <a:rPr lang="ru-RU" dirty="0" smtClean="0"/>
              <a:t> </a:t>
            </a:r>
            <a:r>
              <a:rPr lang="ru-RU" dirty="0" err="1" smtClean="0"/>
              <a:t>посочени</a:t>
            </a:r>
            <a:r>
              <a:rPr lang="ru-RU" dirty="0" smtClean="0"/>
              <a:t> в </a:t>
            </a:r>
            <a:r>
              <a:rPr lang="ru-RU" dirty="0" err="1" smtClean="0"/>
              <a:t>Условията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кандидатстване</a:t>
            </a:r>
            <a:r>
              <a:rPr lang="ru-RU" baseline="0" dirty="0" smtClean="0"/>
              <a:t>. </a:t>
            </a:r>
            <a:r>
              <a:rPr lang="ru-RU" dirty="0" err="1" smtClean="0"/>
              <a:t>Документите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приложенията</a:t>
            </a:r>
            <a:r>
              <a:rPr lang="ru-RU" dirty="0" smtClean="0"/>
              <a:t> можете да изберете от </a:t>
            </a:r>
            <a:r>
              <a:rPr lang="ru-RU" dirty="0" err="1" smtClean="0"/>
              <a:t>падащо</a:t>
            </a:r>
            <a:r>
              <a:rPr lang="ru-RU" dirty="0" smtClean="0"/>
              <a:t> меню, а </a:t>
            </a:r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 smtClean="0"/>
              <a:t>съответния</a:t>
            </a:r>
            <a:r>
              <a:rPr lang="ru-RU" dirty="0" smtClean="0"/>
              <a:t> документ</a:t>
            </a:r>
          </a:p>
          <a:p>
            <a:r>
              <a:rPr lang="ru-RU" dirty="0" smtClean="0"/>
              <a:t> не е </a:t>
            </a:r>
            <a:r>
              <a:rPr lang="ru-RU" dirty="0" err="1" smtClean="0"/>
              <a:t>посочен</a:t>
            </a:r>
            <a:r>
              <a:rPr lang="ru-RU" dirty="0" smtClean="0"/>
              <a:t> в </a:t>
            </a:r>
            <a:r>
              <a:rPr lang="ru-RU" dirty="0" err="1" smtClean="0"/>
              <a:t>падащото</a:t>
            </a:r>
            <a:r>
              <a:rPr lang="ru-RU" dirty="0" smtClean="0"/>
              <a:t> меню </a:t>
            </a:r>
            <a:r>
              <a:rPr lang="ru-RU" dirty="0" err="1" smtClean="0"/>
              <a:t>избирате</a:t>
            </a:r>
            <a:r>
              <a:rPr lang="ru-RU" dirty="0" smtClean="0"/>
              <a:t> с +(</a:t>
            </a:r>
            <a:r>
              <a:rPr lang="ru-RU" dirty="0" err="1" smtClean="0"/>
              <a:t>плюсчето</a:t>
            </a:r>
            <a:r>
              <a:rPr lang="ru-RU" dirty="0" smtClean="0"/>
              <a:t>)  </a:t>
            </a:r>
            <a:r>
              <a:rPr lang="ru-RU" dirty="0" err="1" smtClean="0"/>
              <a:t>Добави</a:t>
            </a:r>
            <a:r>
              <a:rPr lang="ru-RU" dirty="0" smtClean="0"/>
              <a:t> и си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записвате</a:t>
            </a:r>
            <a:r>
              <a:rPr lang="ru-RU" dirty="0" smtClean="0"/>
              <a:t>. След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избирате</a:t>
            </a:r>
            <a:r>
              <a:rPr lang="ru-RU" dirty="0" smtClean="0"/>
              <a:t> </a:t>
            </a:r>
            <a:r>
              <a:rPr lang="ru-RU" dirty="0" err="1" smtClean="0"/>
              <a:t>комада</a:t>
            </a:r>
            <a:r>
              <a:rPr lang="ru-RU" dirty="0" smtClean="0"/>
              <a:t> „</a:t>
            </a:r>
            <a:r>
              <a:rPr lang="ru-RU" dirty="0" err="1" smtClean="0"/>
              <a:t>Избере</a:t>
            </a:r>
            <a:r>
              <a:rPr lang="ru-RU" dirty="0" smtClean="0"/>
              <a:t> файл, и </a:t>
            </a:r>
            <a:r>
              <a:rPr lang="ru-RU" dirty="0" err="1" smtClean="0"/>
              <a:t>прикачате</a:t>
            </a:r>
            <a:r>
              <a:rPr lang="ru-RU" dirty="0" smtClean="0"/>
              <a:t> </a:t>
            </a:r>
            <a:r>
              <a:rPr lang="ru-RU" dirty="0" err="1" smtClean="0"/>
              <a:t>съответния</a:t>
            </a:r>
            <a:r>
              <a:rPr lang="ru-RU" dirty="0" smtClean="0"/>
              <a:t> документ 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системата</a:t>
            </a:r>
            <a:r>
              <a:rPr lang="ru-RU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всяко </a:t>
            </a:r>
            <a:r>
              <a:rPr lang="ru-RU" dirty="0" err="1" smtClean="0"/>
              <a:t>време</a:t>
            </a:r>
            <a:r>
              <a:rPr lang="ru-RU" dirty="0" smtClean="0"/>
              <a:t> </a:t>
            </a:r>
            <a:r>
              <a:rPr lang="ru-RU" dirty="0" err="1" smtClean="0"/>
              <a:t>преди</a:t>
            </a:r>
            <a:r>
              <a:rPr lang="ru-RU" dirty="0" smtClean="0"/>
              <a:t> да </a:t>
            </a:r>
            <a:r>
              <a:rPr lang="ru-RU" dirty="0" err="1" smtClean="0"/>
              <a:t>сте</a:t>
            </a:r>
            <a:r>
              <a:rPr lang="ru-RU" dirty="0" smtClean="0"/>
              <a:t> приключили </a:t>
            </a:r>
            <a:r>
              <a:rPr lang="ru-RU" dirty="0" err="1" smtClean="0"/>
              <a:t>проектното</a:t>
            </a:r>
            <a:r>
              <a:rPr lang="ru-RU" dirty="0" smtClean="0"/>
              <a:t> предложение </a:t>
            </a:r>
            <a:r>
              <a:rPr lang="ru-RU" dirty="0" err="1" smtClean="0"/>
              <a:t>имате</a:t>
            </a:r>
            <a:r>
              <a:rPr lang="ru-RU" dirty="0" smtClean="0"/>
              <a:t> </a:t>
            </a:r>
            <a:r>
              <a:rPr lang="ru-RU" dirty="0" err="1" smtClean="0"/>
              <a:t>възможност</a:t>
            </a:r>
            <a:r>
              <a:rPr lang="ru-RU" dirty="0" smtClean="0"/>
              <a:t> да </a:t>
            </a:r>
            <a:r>
              <a:rPr lang="ru-RU" dirty="0" err="1" smtClean="0"/>
              <a:t>проверявате</a:t>
            </a:r>
            <a:r>
              <a:rPr lang="ru-RU" dirty="0" smtClean="0"/>
              <a:t> формуляра за грешки/</a:t>
            </a:r>
            <a:r>
              <a:rPr lang="ru-RU" dirty="0" err="1" smtClean="0"/>
              <a:t>непопълнени</a:t>
            </a:r>
            <a:r>
              <a:rPr lang="ru-RU" dirty="0" smtClean="0"/>
              <a:t> полета и </a:t>
            </a:r>
            <a:r>
              <a:rPr lang="ru-RU" dirty="0" err="1" smtClean="0"/>
              <a:t>други</a:t>
            </a:r>
            <a:r>
              <a:rPr lang="ru-RU" dirty="0" smtClean="0"/>
              <a:t> контроли, </a:t>
            </a:r>
            <a:r>
              <a:rPr lang="ru-RU" dirty="0" err="1" smtClean="0"/>
              <a:t>заложени</a:t>
            </a:r>
            <a:r>
              <a:rPr lang="ru-RU" dirty="0" smtClean="0"/>
              <a:t> в </a:t>
            </a:r>
            <a:r>
              <a:rPr lang="ru-RU" dirty="0" err="1" smtClean="0"/>
              <a:t>системата</a:t>
            </a:r>
            <a:r>
              <a:rPr lang="ru-RU" dirty="0" smtClean="0"/>
              <a:t> чрез </a:t>
            </a:r>
            <a:r>
              <a:rPr lang="ru-RU" dirty="0" err="1" smtClean="0"/>
              <a:t>избор</a:t>
            </a:r>
            <a:r>
              <a:rPr lang="ru-RU" dirty="0" smtClean="0"/>
              <a:t> на команда „</a:t>
            </a:r>
            <a:r>
              <a:rPr lang="ru-RU" dirty="0" err="1" smtClean="0"/>
              <a:t>Провери</a:t>
            </a:r>
            <a:r>
              <a:rPr lang="ru-RU" dirty="0" smtClean="0"/>
              <a:t> формуляра за грешки».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извършва</a:t>
            </a:r>
            <a:r>
              <a:rPr lang="ru-RU" dirty="0" smtClean="0"/>
              <a:t> два вида проверки – </a:t>
            </a:r>
            <a:r>
              <a:rPr lang="ru-RU" dirty="0" err="1" smtClean="0"/>
              <a:t>такива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ако</a:t>
            </a:r>
            <a:r>
              <a:rPr lang="ru-RU" dirty="0" smtClean="0"/>
              <a:t> не се отстранят, </a:t>
            </a:r>
            <a:r>
              <a:rPr lang="ru-RU" dirty="0" err="1" smtClean="0"/>
              <a:t>системата</a:t>
            </a:r>
            <a:r>
              <a:rPr lang="ru-RU" dirty="0" smtClean="0"/>
              <a:t> не Ви </a:t>
            </a:r>
            <a:r>
              <a:rPr lang="ru-RU" dirty="0" err="1" smtClean="0"/>
              <a:t>позволява</a:t>
            </a:r>
            <a:r>
              <a:rPr lang="ru-RU" dirty="0" smtClean="0"/>
              <a:t> да приключите </a:t>
            </a:r>
            <a:r>
              <a:rPr lang="ru-RU" dirty="0" err="1" smtClean="0"/>
              <a:t>проектното</a:t>
            </a:r>
            <a:r>
              <a:rPr lang="ru-RU" dirty="0" smtClean="0"/>
              <a:t> предложение и </a:t>
            </a:r>
            <a:r>
              <a:rPr lang="ru-RU" dirty="0" err="1" smtClean="0"/>
              <a:t>такива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само предупреждение за </a:t>
            </a:r>
            <a:r>
              <a:rPr lang="ru-RU" dirty="0" err="1" smtClean="0"/>
              <a:t>възможни</a:t>
            </a:r>
            <a:r>
              <a:rPr lang="ru-RU" dirty="0" smtClean="0"/>
              <a:t> грешки, но </a:t>
            </a:r>
            <a:r>
              <a:rPr lang="ru-RU" dirty="0" err="1" smtClean="0"/>
              <a:t>системата</a:t>
            </a:r>
            <a:r>
              <a:rPr lang="ru-RU" dirty="0" smtClean="0"/>
              <a:t> не Ви </a:t>
            </a:r>
            <a:r>
              <a:rPr lang="ru-RU" dirty="0" err="1" smtClean="0"/>
              <a:t>спира</a:t>
            </a:r>
            <a:r>
              <a:rPr lang="ru-RU" dirty="0" smtClean="0"/>
              <a:t> да приключите </a:t>
            </a:r>
            <a:r>
              <a:rPr lang="ru-RU" dirty="0" err="1" smtClean="0"/>
              <a:t>проектното</a:t>
            </a:r>
            <a:r>
              <a:rPr lang="ru-RU" dirty="0" smtClean="0"/>
              <a:t> предложение. И при </a:t>
            </a:r>
            <a:r>
              <a:rPr lang="ru-RU" dirty="0" err="1" smtClean="0"/>
              <a:t>двата</a:t>
            </a:r>
            <a:r>
              <a:rPr lang="ru-RU" dirty="0" smtClean="0"/>
              <a:t> вида грешки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извежда</a:t>
            </a:r>
            <a:r>
              <a:rPr lang="ru-RU" dirty="0" smtClean="0"/>
              <a:t> </a:t>
            </a:r>
            <a:r>
              <a:rPr lang="ru-RU" dirty="0" err="1" smtClean="0"/>
              <a:t>списък</a:t>
            </a:r>
            <a:r>
              <a:rPr lang="ru-RU" dirty="0" smtClean="0"/>
              <a:t> с </a:t>
            </a:r>
            <a:r>
              <a:rPr lang="ru-RU" dirty="0" err="1" smtClean="0"/>
              <a:t>тях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маркира</a:t>
            </a:r>
            <a:r>
              <a:rPr lang="ru-RU" dirty="0" smtClean="0"/>
              <a:t> </a:t>
            </a:r>
            <a:r>
              <a:rPr lang="ru-RU" dirty="0" err="1" smtClean="0"/>
              <a:t>полетата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формуляра, </a:t>
            </a:r>
            <a:r>
              <a:rPr lang="ru-RU" dirty="0" err="1" smtClean="0"/>
              <a:t>където</a:t>
            </a:r>
            <a:r>
              <a:rPr lang="ru-RU" dirty="0" smtClean="0"/>
              <a:t> се </a:t>
            </a:r>
            <a:r>
              <a:rPr lang="ru-RU" dirty="0" err="1" smtClean="0"/>
              <a:t>срещат</a:t>
            </a:r>
            <a:r>
              <a:rPr lang="ru-RU" dirty="0" smtClean="0"/>
              <a:t>. След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отстраните или </a:t>
            </a:r>
            <a:r>
              <a:rPr lang="ru-RU" dirty="0" err="1" smtClean="0"/>
              <a:t>попълните</a:t>
            </a:r>
            <a:r>
              <a:rPr lang="ru-RU" dirty="0" smtClean="0"/>
              <a:t>  </a:t>
            </a:r>
            <a:r>
              <a:rPr lang="ru-RU" dirty="0" err="1" smtClean="0"/>
              <a:t>необходимите</a:t>
            </a:r>
            <a:r>
              <a:rPr lang="ru-RU" dirty="0" smtClean="0"/>
              <a:t> </a:t>
            </a:r>
            <a:r>
              <a:rPr lang="ru-RU" dirty="0" err="1" smtClean="0"/>
              <a:t>данни</a:t>
            </a:r>
            <a:r>
              <a:rPr lang="ru-RU" dirty="0" smtClean="0"/>
              <a:t>,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изпише</a:t>
            </a:r>
            <a:r>
              <a:rPr lang="ru-RU" dirty="0" smtClean="0"/>
              <a:t>, че «</a:t>
            </a:r>
            <a:r>
              <a:rPr lang="ru-RU" dirty="0" err="1" smtClean="0"/>
              <a:t>нямате</a:t>
            </a:r>
            <a:r>
              <a:rPr lang="ru-RU" dirty="0" smtClean="0"/>
              <a:t> </a:t>
            </a:r>
            <a:r>
              <a:rPr lang="ru-RU" dirty="0" err="1" smtClean="0"/>
              <a:t>допуснати</a:t>
            </a:r>
            <a:r>
              <a:rPr lang="ru-RU" dirty="0" smtClean="0"/>
              <a:t> грешки» , изберете «ПРОДЪЛЖИ» , за да преминете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подаване</a:t>
            </a:r>
            <a:r>
              <a:rPr lang="ru-RU" dirty="0" smtClean="0"/>
              <a:t> на </a:t>
            </a:r>
            <a:r>
              <a:rPr lang="ru-RU" dirty="0" err="1" smtClean="0"/>
              <a:t>проектното</a:t>
            </a:r>
            <a:r>
              <a:rPr lang="ru-RU" dirty="0" smtClean="0"/>
              <a:t> предложение.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вашето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предложение, можете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избирате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между 2 опции: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заредите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формуляра от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външен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файл или  да изберете от приключения формуляр 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системата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Имайте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предвид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че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електронният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явява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първоизточник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всички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данни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така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че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веднъж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въведени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да не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налага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тяхното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повторно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ръчно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въвеждане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например по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време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оценка,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изготвяне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договор,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отчитане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и т.н.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тази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връзка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време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етапа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„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Оценяване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“ 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възможно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бъдат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поискани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кандидата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отстранявания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забелязани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неточности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формуляра. Предвидено 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тези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корекции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формуляра да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извършват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кандидата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отново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настоящата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система. Именно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затова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е важно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подаването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 да става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профила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кандидата по 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едновременно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подавайки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своя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профил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кандидатът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декларира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и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съгласява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комуникацията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време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оценка да става именно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системата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чрез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този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профил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както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и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бъде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известяван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имейла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асоцииран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към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профила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 За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това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отбелязвате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тикче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, че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съгласен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избирате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бутон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«ПРОДЪЛЖИ» 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За да подпишете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файлът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 е необходимо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законният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представител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кандидата </a:t>
            </a:r>
            <a:r>
              <a:rPr kumimoji="0" lang="bg-BG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или упълномощен негов представител                         (упълномощен с </a:t>
            </a:r>
            <a:r>
              <a:rPr kumimoji="0" lang="bg-BG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нотарилано</a:t>
            </a:r>
            <a:r>
              <a:rPr kumimoji="0" lang="bg-BG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заверено пълномощно) </a:t>
            </a:r>
            <a:r>
              <a:rPr kumimoji="0" lang="ru-RU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притежава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електронен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подпис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  След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като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приключили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въвеждането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информацията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изтеглете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 чрез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избор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зеления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бутон «ИЗТЕГЛЯНЕ НА ПРОЕКТНО ПРЕДЛОЖЕНИЕ».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Преди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да подпишете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електронния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съветвам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да си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инсталирате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специализираният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софтуер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доставчика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Вашия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електронен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подпис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тествате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върху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обикновен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уърдовски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файл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тогава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да  преминете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към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подписване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предложение.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случаите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когато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кандидатът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представлява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повече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едно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лице,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файлът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подписва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всяко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едно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тях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Подписаният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файлът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електронния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формуляр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ще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бъде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разширение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„.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isun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“, и след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подписването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можете да приключите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подаването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чрез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избор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бутон „ПОДАЙ ПРОЕКТНО ПРЕДЛОЖЕНИЕ“.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Ако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сте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подали успешно проекта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системата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ще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Ви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уведоми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че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  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подадено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ще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издаде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автоматично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входящ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регистрационен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номер.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Подаденото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ще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се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съхрани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в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системата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може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да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бъде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намерено в раздел „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Подадени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“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менюто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„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Проектни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предложения“.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Също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така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посоченият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вас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имейл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за регистрация в ИСУН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ще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получите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също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уведомление за успешно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подадено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преоктно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предложение, с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генериран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от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системата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входящ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номер.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Искам</a:t>
            </a:r>
            <a:r>
              <a:rPr lang="ru-RU" baseline="0" dirty="0" smtClean="0"/>
              <a:t> тук </a:t>
            </a:r>
            <a:r>
              <a:rPr lang="ru-RU" baseline="0" dirty="0" err="1" smtClean="0"/>
              <a:t>също</a:t>
            </a:r>
            <a:r>
              <a:rPr lang="ru-RU" baseline="0" dirty="0" smtClean="0"/>
              <a:t> да </a:t>
            </a:r>
            <a:r>
              <a:rPr lang="ru-RU" baseline="0" dirty="0" err="1" smtClean="0"/>
              <a:t>ви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информирам</a:t>
            </a:r>
            <a:r>
              <a:rPr lang="ru-RU" baseline="0" dirty="0" smtClean="0"/>
              <a:t>, че </a:t>
            </a:r>
            <a:r>
              <a:rPr lang="ru-RU" baseline="0" dirty="0" err="1" smtClean="0"/>
              <a:t>към</a:t>
            </a:r>
            <a:r>
              <a:rPr lang="ru-RU" baseline="0" dirty="0" smtClean="0"/>
              <a:t> пакета с </a:t>
            </a:r>
            <a:r>
              <a:rPr lang="ru-RU" baseline="0" dirty="0" err="1" smtClean="0"/>
              <a:t>документи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към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съответната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подмярка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бъде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разработено</a:t>
            </a:r>
            <a:r>
              <a:rPr lang="ru-RU" baseline="0" dirty="0" smtClean="0"/>
              <a:t> и приложение с </a:t>
            </a:r>
            <a:r>
              <a:rPr lang="ru-RU" baseline="0" dirty="0" err="1" smtClean="0"/>
              <a:t>подробни</a:t>
            </a:r>
            <a:r>
              <a:rPr lang="ru-RU" baseline="0" dirty="0" smtClean="0"/>
              <a:t> инструкции за работа </a:t>
            </a:r>
            <a:r>
              <a:rPr lang="ru-RU" baseline="0" dirty="0" err="1" smtClean="0"/>
              <a:t>със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системата</a:t>
            </a:r>
            <a:r>
              <a:rPr lang="ru-RU" baseline="0" dirty="0" smtClean="0"/>
              <a:t> ИСУН, за да можете </a:t>
            </a:r>
            <a:r>
              <a:rPr lang="ru-RU" baseline="0" dirty="0" err="1" smtClean="0"/>
              <a:t>по-лесно</a:t>
            </a:r>
            <a:r>
              <a:rPr lang="ru-RU" baseline="0" dirty="0" smtClean="0"/>
              <a:t> да </a:t>
            </a:r>
            <a:r>
              <a:rPr lang="ru-RU" baseline="0" dirty="0" err="1" smtClean="0"/>
              <a:t>подадете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вашия</a:t>
            </a:r>
            <a:r>
              <a:rPr lang="ru-RU" baseline="0" dirty="0" smtClean="0"/>
              <a:t> проект по </a:t>
            </a:r>
            <a:r>
              <a:rPr lang="ru-RU" baseline="0" dirty="0" err="1" smtClean="0"/>
              <a:t>електронен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път</a:t>
            </a:r>
            <a:r>
              <a:rPr lang="ru-RU" baseline="0" dirty="0" smtClean="0"/>
              <a:t>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1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Основните</a:t>
            </a:r>
            <a:r>
              <a:rPr lang="bg-BG" baseline="0" dirty="0" smtClean="0"/>
              <a:t> моменти, които трябва да следвате при работа със системата ИСУН са: 1. Регистрация в системата; 2. Попълване на всички полета в електронния формуляр за кандидатстване; 3. Проверка на формуляра за грешки – много важен етап, защото системата няма да ви позволи да приключите и подадете проектното предложение ако не са попълнени правилно всички полета 4. Подписване на проектното предложение с КЕП. 5. Подаване на проектното предложение;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Модулът</a:t>
            </a:r>
            <a:r>
              <a:rPr lang="ru-RU" dirty="0" smtClean="0"/>
              <a:t> за „Е-</a:t>
            </a:r>
            <a:r>
              <a:rPr lang="ru-RU" dirty="0" err="1" smtClean="0"/>
              <a:t>кандидатстване</a:t>
            </a:r>
            <a:r>
              <a:rPr lang="ru-RU" dirty="0" smtClean="0"/>
              <a:t>“ е </a:t>
            </a:r>
            <a:r>
              <a:rPr lang="ru-RU" dirty="0" err="1" smtClean="0"/>
              <a:t>достъпен</a:t>
            </a:r>
            <a:r>
              <a:rPr lang="ru-RU" dirty="0" smtClean="0"/>
              <a:t> на интернет адрес: https://eumis2020.government.bg/</a:t>
            </a:r>
          </a:p>
          <a:p>
            <a:r>
              <a:rPr lang="ru-RU" dirty="0" err="1" smtClean="0"/>
              <a:t>Регистрацията</a:t>
            </a:r>
            <a:r>
              <a:rPr lang="ru-RU" dirty="0" smtClean="0"/>
              <a:t> в </a:t>
            </a:r>
            <a:r>
              <a:rPr lang="ru-RU" dirty="0" err="1" smtClean="0"/>
              <a:t>системата</a:t>
            </a:r>
            <a:r>
              <a:rPr lang="ru-RU" dirty="0" smtClean="0"/>
              <a:t> се </a:t>
            </a:r>
            <a:r>
              <a:rPr lang="ru-RU" dirty="0" err="1" smtClean="0"/>
              <a:t>извършва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изберете команда „НОВ ПОТРЕБИТЕЛ“ от </a:t>
            </a:r>
            <a:r>
              <a:rPr lang="ru-RU" dirty="0" err="1" smtClean="0"/>
              <a:t>началния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Регистрацията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е необходима, за да </a:t>
            </a:r>
            <a:r>
              <a:rPr lang="ru-RU" dirty="0" err="1" smtClean="0"/>
              <a:t>имате</a:t>
            </a:r>
            <a:r>
              <a:rPr lang="ru-RU" dirty="0" smtClean="0"/>
              <a:t> </a:t>
            </a:r>
            <a:r>
              <a:rPr lang="ru-RU" dirty="0" err="1" smtClean="0"/>
              <a:t>достъп</a:t>
            </a:r>
            <a:r>
              <a:rPr lang="ru-RU" dirty="0" smtClean="0"/>
              <a:t> до </a:t>
            </a:r>
            <a:r>
              <a:rPr lang="ru-RU" dirty="0" err="1" smtClean="0"/>
              <a:t>цялата</a:t>
            </a:r>
            <a:r>
              <a:rPr lang="ru-RU" dirty="0" smtClean="0"/>
              <a:t> информация, </a:t>
            </a:r>
            <a:r>
              <a:rPr lang="ru-RU" dirty="0" err="1" smtClean="0"/>
              <a:t>която</a:t>
            </a:r>
            <a:r>
              <a:rPr lang="ru-RU" dirty="0" smtClean="0"/>
              <a:t> се </a:t>
            </a:r>
            <a:r>
              <a:rPr lang="ru-RU" dirty="0" err="1" smtClean="0"/>
              <a:t>съдържа</a:t>
            </a:r>
            <a:r>
              <a:rPr lang="ru-RU" dirty="0" smtClean="0"/>
              <a:t> в </a:t>
            </a:r>
            <a:r>
              <a:rPr lang="ru-RU" dirty="0" err="1" smtClean="0"/>
              <a:t>платформата</a:t>
            </a:r>
            <a:r>
              <a:rPr lang="ru-RU" dirty="0" smtClean="0"/>
              <a:t>.  </a:t>
            </a:r>
            <a:r>
              <a:rPr lang="ru-RU" dirty="0" err="1" smtClean="0"/>
              <a:t>Ако</a:t>
            </a:r>
            <a:r>
              <a:rPr lang="ru-RU" dirty="0" smtClean="0"/>
              <a:t> не </a:t>
            </a:r>
            <a:r>
              <a:rPr lang="ru-RU" dirty="0" err="1" smtClean="0"/>
              <a:t>сте</a:t>
            </a:r>
            <a:r>
              <a:rPr lang="ru-RU" dirty="0" smtClean="0"/>
              <a:t> </a:t>
            </a:r>
            <a:r>
              <a:rPr lang="ru-RU" dirty="0" err="1" smtClean="0"/>
              <a:t>регистрирани</a:t>
            </a:r>
            <a:r>
              <a:rPr lang="ru-RU" dirty="0" smtClean="0"/>
              <a:t> с </a:t>
            </a:r>
            <a:r>
              <a:rPr lang="ru-RU" dirty="0" err="1" smtClean="0"/>
              <a:t>имейл</a:t>
            </a:r>
            <a:r>
              <a:rPr lang="ru-RU" dirty="0" smtClean="0"/>
              <a:t> в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виждате</a:t>
            </a:r>
            <a:r>
              <a:rPr lang="ru-RU" dirty="0" smtClean="0"/>
              <a:t> само част от </a:t>
            </a:r>
            <a:r>
              <a:rPr lang="ru-RU" dirty="0" err="1" smtClean="0"/>
              <a:t>съдържанието</a:t>
            </a:r>
            <a:r>
              <a:rPr lang="ru-RU" dirty="0" smtClean="0"/>
              <a:t> й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отворените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и мерки за </a:t>
            </a:r>
            <a:r>
              <a:rPr lang="ru-RU" dirty="0" err="1" smtClean="0"/>
              <a:t>кандидатстване</a:t>
            </a:r>
            <a:r>
              <a:rPr lang="ru-RU" dirty="0" smtClean="0"/>
              <a:t>, </a:t>
            </a:r>
            <a:r>
              <a:rPr lang="ru-RU" dirty="0" err="1" smtClean="0"/>
              <a:t>условията</a:t>
            </a:r>
            <a:r>
              <a:rPr lang="ru-RU" dirty="0" smtClean="0"/>
              <a:t> и </a:t>
            </a:r>
            <a:r>
              <a:rPr lang="ru-RU" dirty="0" err="1" smtClean="0"/>
              <a:t>документите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към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тях</a:t>
            </a:r>
            <a:r>
              <a:rPr lang="ru-RU" dirty="0" smtClean="0"/>
              <a:t>, но не можете да </a:t>
            </a:r>
            <a:r>
              <a:rPr lang="ru-RU" dirty="0" err="1" smtClean="0"/>
              <a:t>подадете</a:t>
            </a:r>
            <a:r>
              <a:rPr lang="ru-RU" dirty="0" smtClean="0"/>
              <a:t> </a:t>
            </a:r>
            <a:r>
              <a:rPr lang="ru-RU" dirty="0" err="1" smtClean="0"/>
              <a:t>електронно</a:t>
            </a:r>
            <a:r>
              <a:rPr lang="ru-RU" dirty="0" smtClean="0"/>
              <a:t> </a:t>
            </a:r>
            <a:r>
              <a:rPr lang="ru-RU" dirty="0" err="1" smtClean="0"/>
              <a:t>проектното</a:t>
            </a:r>
            <a:r>
              <a:rPr lang="ru-RU" dirty="0" smtClean="0"/>
              <a:t> си предложение.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 </a:t>
            </a:r>
            <a:r>
              <a:rPr lang="ru-RU" dirty="0" err="1" smtClean="0"/>
              <a:t>като</a:t>
            </a:r>
            <a:r>
              <a:rPr lang="ru-RU" dirty="0" smtClean="0"/>
              <a:t> изберете «Нов </a:t>
            </a:r>
            <a:r>
              <a:rPr lang="ru-RU" dirty="0" err="1" smtClean="0"/>
              <a:t>потребител</a:t>
            </a:r>
            <a:r>
              <a:rPr lang="ru-RU" dirty="0" smtClean="0"/>
              <a:t>» 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генерира</a:t>
            </a:r>
            <a:r>
              <a:rPr lang="ru-RU" dirty="0" smtClean="0"/>
              <a:t> форма за </a:t>
            </a:r>
            <a:r>
              <a:rPr lang="ru-RU" dirty="0" err="1" smtClean="0"/>
              <a:t>попълване</a:t>
            </a:r>
            <a:r>
              <a:rPr lang="ru-RU" dirty="0" smtClean="0"/>
              <a:t> на </a:t>
            </a:r>
            <a:r>
              <a:rPr lang="ru-RU" dirty="0" err="1" smtClean="0"/>
              <a:t>регистрационни</a:t>
            </a:r>
            <a:r>
              <a:rPr lang="ru-RU" dirty="0" smtClean="0"/>
              <a:t> </a:t>
            </a:r>
            <a:r>
              <a:rPr lang="ru-RU" dirty="0" err="1" smtClean="0"/>
              <a:t>данни</a:t>
            </a:r>
            <a:r>
              <a:rPr lang="ru-RU" dirty="0" smtClean="0"/>
              <a:t>. </a:t>
            </a:r>
            <a:r>
              <a:rPr lang="ru-RU" dirty="0" err="1" smtClean="0"/>
              <a:t>Попълвате</a:t>
            </a:r>
            <a:r>
              <a:rPr lang="ru-RU" dirty="0" smtClean="0"/>
              <a:t> </a:t>
            </a:r>
            <a:r>
              <a:rPr lang="ru-RU" dirty="0" err="1" smtClean="0"/>
              <a:t>задължително</a:t>
            </a:r>
            <a:r>
              <a:rPr lang="ru-RU" dirty="0" smtClean="0"/>
              <a:t> </a:t>
            </a:r>
            <a:r>
              <a:rPr lang="ru-RU" dirty="0" err="1" smtClean="0"/>
              <a:t>полетата</a:t>
            </a:r>
            <a:r>
              <a:rPr lang="ru-RU" dirty="0" smtClean="0"/>
              <a:t> </a:t>
            </a:r>
            <a:r>
              <a:rPr lang="ru-RU" dirty="0" err="1" smtClean="0"/>
              <a:t>отбелязани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звездичка</a:t>
            </a:r>
            <a:r>
              <a:rPr lang="ru-RU" dirty="0" smtClean="0"/>
              <a:t> – </a:t>
            </a:r>
            <a:r>
              <a:rPr lang="ru-RU" dirty="0" err="1" smtClean="0"/>
              <a:t>Име</a:t>
            </a:r>
            <a:r>
              <a:rPr lang="ru-RU" dirty="0" smtClean="0"/>
              <a:t>, Фамилия, </a:t>
            </a:r>
            <a:r>
              <a:rPr lang="ru-RU" dirty="0" err="1" smtClean="0"/>
              <a:t>потребителско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име</a:t>
            </a:r>
            <a:r>
              <a:rPr lang="ru-RU" baseline="0" dirty="0" smtClean="0"/>
              <a:t> (</a:t>
            </a:r>
            <a:r>
              <a:rPr lang="ru-RU" dirty="0" err="1" smtClean="0"/>
              <a:t>имейл</a:t>
            </a:r>
            <a:r>
              <a:rPr lang="ru-RU" dirty="0" smtClean="0"/>
              <a:t>)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препоръчително</a:t>
            </a:r>
            <a:r>
              <a:rPr lang="ru-RU" dirty="0" smtClean="0"/>
              <a:t> е да </a:t>
            </a:r>
            <a:r>
              <a:rPr lang="ru-RU" dirty="0" err="1" smtClean="0"/>
              <a:t>попълните</a:t>
            </a:r>
            <a:r>
              <a:rPr lang="ru-RU" dirty="0" smtClean="0"/>
              <a:t> и телефон,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администраторите</a:t>
            </a:r>
            <a:r>
              <a:rPr lang="ru-RU" dirty="0" smtClean="0"/>
              <a:t> на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използват</a:t>
            </a:r>
            <a:r>
              <a:rPr lang="ru-RU" dirty="0" smtClean="0"/>
              <a:t> за </a:t>
            </a:r>
            <a:r>
              <a:rPr lang="ru-RU" dirty="0" err="1" smtClean="0"/>
              <a:t>връзка</a:t>
            </a:r>
            <a:r>
              <a:rPr lang="ru-RU" dirty="0" smtClean="0"/>
              <a:t> с Вас </a:t>
            </a:r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 smtClean="0"/>
              <a:t>имате</a:t>
            </a:r>
            <a:r>
              <a:rPr lang="ru-RU" dirty="0" smtClean="0"/>
              <a:t> технически </a:t>
            </a:r>
            <a:r>
              <a:rPr lang="ru-RU" dirty="0" err="1" smtClean="0"/>
              <a:t>проблеми</a:t>
            </a:r>
            <a:r>
              <a:rPr lang="ru-RU" dirty="0" smtClean="0"/>
              <a:t>. </a:t>
            </a:r>
            <a:r>
              <a:rPr lang="ru-RU" dirty="0" err="1" smtClean="0"/>
              <a:t>Въвежадате</a:t>
            </a:r>
            <a:r>
              <a:rPr lang="ru-RU" dirty="0" smtClean="0"/>
              <a:t> и кода за </a:t>
            </a:r>
            <a:r>
              <a:rPr lang="ru-RU" dirty="0" err="1" smtClean="0"/>
              <a:t>сигурност</a:t>
            </a:r>
            <a:r>
              <a:rPr lang="ru-RU" dirty="0" smtClean="0"/>
              <a:t> и след </a:t>
            </a:r>
            <a:r>
              <a:rPr lang="ru-RU" dirty="0" err="1" smtClean="0"/>
              <a:t>като</a:t>
            </a:r>
            <a:r>
              <a:rPr lang="ru-RU" dirty="0" smtClean="0"/>
              <a:t> се уверите, че </a:t>
            </a:r>
            <a:r>
              <a:rPr lang="ru-RU" dirty="0" err="1" smtClean="0"/>
              <a:t>въведената</a:t>
            </a:r>
            <a:r>
              <a:rPr lang="ru-RU" dirty="0" smtClean="0"/>
              <a:t> от Вас информация е </a:t>
            </a:r>
            <a:r>
              <a:rPr lang="ru-RU" dirty="0" err="1" smtClean="0"/>
              <a:t>коректна</a:t>
            </a:r>
            <a:r>
              <a:rPr lang="ru-RU" dirty="0" smtClean="0"/>
              <a:t> </a:t>
            </a:r>
            <a:r>
              <a:rPr lang="ru-RU" dirty="0" err="1" smtClean="0"/>
              <a:t>потвърдете</a:t>
            </a:r>
            <a:r>
              <a:rPr lang="ru-RU" dirty="0" smtClean="0"/>
              <a:t> </a:t>
            </a:r>
            <a:r>
              <a:rPr lang="ru-RU" dirty="0" err="1" smtClean="0"/>
              <a:t>създаването</a:t>
            </a:r>
            <a:r>
              <a:rPr lang="ru-RU" dirty="0" smtClean="0"/>
              <a:t> на нов </a:t>
            </a:r>
            <a:r>
              <a:rPr lang="ru-RU" dirty="0" err="1" smtClean="0"/>
              <a:t>профил</a:t>
            </a:r>
            <a:r>
              <a:rPr lang="ru-RU" dirty="0" smtClean="0"/>
              <a:t> с </a:t>
            </a:r>
            <a:r>
              <a:rPr lang="ru-RU" dirty="0" err="1" smtClean="0"/>
              <a:t>избор</a:t>
            </a:r>
            <a:r>
              <a:rPr lang="ru-RU" dirty="0" smtClean="0"/>
              <a:t> на бутон „ПРОДЪЛЖИ“:</a:t>
            </a:r>
          </a:p>
          <a:p>
            <a:r>
              <a:rPr lang="ru-RU" b="1" dirty="0" smtClean="0"/>
              <a:t>ВАЖНО!!!!Тук</a:t>
            </a:r>
            <a:r>
              <a:rPr lang="ru-RU" b="1" baseline="0" dirty="0" smtClean="0"/>
              <a:t> искам да </a:t>
            </a:r>
            <a:r>
              <a:rPr lang="ru-RU" b="1" baseline="0" dirty="0" err="1" smtClean="0"/>
              <a:t>обърна</a:t>
            </a:r>
            <a:r>
              <a:rPr lang="ru-RU" b="1" baseline="0" dirty="0" smtClean="0"/>
              <a:t> внимание, и да </a:t>
            </a:r>
            <a:r>
              <a:rPr lang="ru-RU" b="1" baseline="0" dirty="0" err="1" smtClean="0"/>
              <a:t>ви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посъветвам</a:t>
            </a:r>
            <a:r>
              <a:rPr lang="ru-RU" b="1" baseline="0" dirty="0" smtClean="0"/>
              <a:t>, че е добре да си </a:t>
            </a:r>
            <a:r>
              <a:rPr lang="ru-RU" b="1" baseline="0" dirty="0" err="1" smtClean="0"/>
              <a:t>създадете</a:t>
            </a:r>
            <a:r>
              <a:rPr lang="ru-RU" b="1" baseline="0" dirty="0" smtClean="0"/>
              <a:t> един нов </a:t>
            </a:r>
            <a:r>
              <a:rPr lang="ru-RU" b="1" baseline="0" dirty="0" err="1" smtClean="0"/>
              <a:t>имейл</a:t>
            </a:r>
            <a:r>
              <a:rPr lang="ru-RU" b="1" baseline="0" dirty="0" smtClean="0"/>
              <a:t>, </a:t>
            </a:r>
            <a:r>
              <a:rPr lang="ru-RU" b="1" baseline="0" dirty="0" err="1" smtClean="0"/>
              <a:t>който</a:t>
            </a:r>
            <a:r>
              <a:rPr lang="ru-RU" b="1" baseline="0" dirty="0" smtClean="0"/>
              <a:t> да </a:t>
            </a:r>
            <a:r>
              <a:rPr lang="ru-RU" b="1" baseline="0" dirty="0" err="1" smtClean="0"/>
              <a:t>позлвате</a:t>
            </a:r>
            <a:r>
              <a:rPr lang="ru-RU" b="1" baseline="0" dirty="0" smtClean="0"/>
              <a:t> само за работа </a:t>
            </a:r>
            <a:r>
              <a:rPr lang="ru-RU" b="1" baseline="0" dirty="0" err="1" smtClean="0"/>
              <a:t>със</a:t>
            </a:r>
            <a:r>
              <a:rPr lang="ru-RU" b="1" baseline="0" dirty="0" smtClean="0"/>
              <a:t> </a:t>
            </a:r>
            <a:r>
              <a:rPr lang="ru-RU" b="1" baseline="0" dirty="0" err="1" smtClean="0"/>
              <a:t>системата</a:t>
            </a:r>
            <a:r>
              <a:rPr lang="ru-RU" b="1" baseline="0" dirty="0" smtClean="0"/>
              <a:t> ИСУН. </a:t>
            </a:r>
            <a:r>
              <a:rPr lang="ru-RU" b="1" baseline="0" dirty="0" err="1" smtClean="0"/>
              <a:t>Това</a:t>
            </a:r>
            <a:r>
              <a:rPr lang="ru-RU" b="1" baseline="0" dirty="0" smtClean="0"/>
              <a:t> </a:t>
            </a:r>
            <a:r>
              <a:rPr lang="bg-BG" dirty="0" smtClean="0"/>
              <a:t>не</a:t>
            </a:r>
            <a:r>
              <a:rPr lang="bg-BG" baseline="0" dirty="0" smtClean="0"/>
              <a:t> е императивно условие, но с нов имейл ще ви бъде по-лесно да следите комуникацията, която се осъществява чрез системата. Разбира се, решението си е ваше. Можете да ползвате и съществуващ имейл.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 успешно </a:t>
            </a:r>
            <a:r>
              <a:rPr lang="ru-RU" dirty="0" err="1" smtClean="0"/>
              <a:t>завършване</a:t>
            </a:r>
            <a:r>
              <a:rPr lang="ru-RU" dirty="0" smtClean="0"/>
              <a:t> на </a:t>
            </a:r>
            <a:r>
              <a:rPr lang="ru-RU" dirty="0" err="1" smtClean="0"/>
              <a:t>регистрацията</a:t>
            </a:r>
            <a:r>
              <a:rPr lang="ru-RU" dirty="0" smtClean="0"/>
              <a:t> е необходимо да </a:t>
            </a:r>
            <a:r>
              <a:rPr lang="ru-RU" dirty="0" err="1" smtClean="0"/>
              <a:t>активирате</a:t>
            </a:r>
            <a:r>
              <a:rPr lang="ru-RU" dirty="0" smtClean="0"/>
              <a:t> </a:t>
            </a:r>
            <a:r>
              <a:rPr lang="ru-RU" dirty="0" err="1" smtClean="0"/>
              <a:t>вашия</a:t>
            </a:r>
            <a:r>
              <a:rPr lang="ru-RU" dirty="0" smtClean="0"/>
              <a:t> </a:t>
            </a:r>
            <a:r>
              <a:rPr lang="ru-RU" dirty="0" err="1" smtClean="0"/>
              <a:t>профил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за </a:t>
            </a:r>
            <a:r>
              <a:rPr lang="ru-RU" dirty="0" err="1" smtClean="0"/>
              <a:t>целта</a:t>
            </a:r>
            <a:r>
              <a:rPr lang="ru-RU" dirty="0" smtClean="0"/>
              <a:t>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изпраща</a:t>
            </a:r>
            <a:r>
              <a:rPr lang="ru-RU" dirty="0" smtClean="0"/>
              <a:t> </a:t>
            </a:r>
            <a:r>
              <a:rPr lang="ru-RU" dirty="0" err="1" smtClean="0"/>
              <a:t>електронно</a:t>
            </a:r>
            <a:r>
              <a:rPr lang="ru-RU" dirty="0" smtClean="0"/>
              <a:t> </a:t>
            </a:r>
            <a:r>
              <a:rPr lang="ru-RU" dirty="0" err="1" smtClean="0"/>
              <a:t>съобщение</a:t>
            </a:r>
            <a:r>
              <a:rPr lang="ru-RU" dirty="0" smtClean="0"/>
              <a:t> на </a:t>
            </a:r>
            <a:r>
              <a:rPr lang="ru-RU" dirty="0" err="1" smtClean="0"/>
              <a:t>посочения</a:t>
            </a:r>
            <a:r>
              <a:rPr lang="ru-RU" dirty="0" smtClean="0"/>
              <a:t> </a:t>
            </a:r>
            <a:r>
              <a:rPr lang="ru-RU" dirty="0" err="1" smtClean="0"/>
              <a:t>имейл</a:t>
            </a:r>
            <a:r>
              <a:rPr lang="ru-RU" dirty="0" smtClean="0"/>
              <a:t> адрес, </a:t>
            </a:r>
            <a:r>
              <a:rPr lang="ru-RU" dirty="0" err="1" smtClean="0"/>
              <a:t>съдържащо</a:t>
            </a:r>
            <a:r>
              <a:rPr lang="ru-RU" dirty="0" smtClean="0"/>
              <a:t> </a:t>
            </a:r>
            <a:r>
              <a:rPr lang="ru-RU" dirty="0" err="1" smtClean="0"/>
              <a:t>линк</a:t>
            </a:r>
            <a:r>
              <a:rPr lang="ru-RU" dirty="0" smtClean="0"/>
              <a:t> за </a:t>
            </a:r>
            <a:r>
              <a:rPr lang="ru-RU" dirty="0" err="1" smtClean="0"/>
              <a:t>потвърждаване</a:t>
            </a:r>
            <a:r>
              <a:rPr lang="ru-RU" dirty="0" smtClean="0"/>
              <a:t> на </a:t>
            </a:r>
            <a:r>
              <a:rPr lang="ru-RU" dirty="0" err="1" smtClean="0"/>
              <a:t>регистрацията</a:t>
            </a:r>
            <a:r>
              <a:rPr lang="ru-RU" dirty="0" smtClean="0"/>
              <a:t>. След </a:t>
            </a:r>
            <a:r>
              <a:rPr lang="ru-RU" dirty="0" err="1" smtClean="0"/>
              <a:t>избора</a:t>
            </a:r>
            <a:r>
              <a:rPr lang="ru-RU" dirty="0" smtClean="0"/>
              <a:t> на </a:t>
            </a:r>
            <a:r>
              <a:rPr lang="ru-RU" dirty="0" err="1" smtClean="0"/>
              <a:t>хипервръзката</a:t>
            </a:r>
            <a:r>
              <a:rPr lang="ru-RU" dirty="0" smtClean="0"/>
              <a:t> за </a:t>
            </a:r>
            <a:r>
              <a:rPr lang="ru-RU" dirty="0" err="1" smtClean="0"/>
              <a:t>потвърждение</a:t>
            </a:r>
            <a:r>
              <a:rPr lang="ru-RU" dirty="0" smtClean="0"/>
              <a:t> </a:t>
            </a:r>
            <a:r>
              <a:rPr lang="ru-RU" dirty="0" err="1" smtClean="0"/>
              <a:t>Вашият</a:t>
            </a:r>
            <a:r>
              <a:rPr lang="ru-RU" dirty="0" smtClean="0"/>
              <a:t> </a:t>
            </a:r>
            <a:r>
              <a:rPr lang="ru-RU" dirty="0" err="1" smtClean="0"/>
              <a:t>профил</a:t>
            </a:r>
            <a:r>
              <a:rPr lang="ru-RU" dirty="0" smtClean="0"/>
              <a:t> е </a:t>
            </a:r>
            <a:r>
              <a:rPr lang="ru-RU" dirty="0" err="1" smtClean="0"/>
              <a:t>активиран</a:t>
            </a:r>
            <a:r>
              <a:rPr lang="ru-RU" dirty="0" smtClean="0"/>
              <a:t> и автоматично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бъдете</a:t>
            </a:r>
            <a:r>
              <a:rPr lang="ru-RU" dirty="0" smtClean="0"/>
              <a:t> </a:t>
            </a:r>
            <a:r>
              <a:rPr lang="ru-RU" dirty="0" err="1" smtClean="0"/>
              <a:t>пренасочени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страница за </a:t>
            </a:r>
            <a:r>
              <a:rPr lang="ru-RU" dirty="0" err="1" smtClean="0"/>
              <a:t>въвеждане</a:t>
            </a:r>
            <a:r>
              <a:rPr lang="ru-RU" dirty="0" smtClean="0"/>
              <a:t> на </a:t>
            </a:r>
            <a:r>
              <a:rPr lang="ru-RU" dirty="0" err="1" smtClean="0"/>
              <a:t>парола</a:t>
            </a:r>
            <a:r>
              <a:rPr lang="ru-RU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имате</a:t>
            </a:r>
            <a:r>
              <a:rPr lang="ru-RU" dirty="0" smtClean="0"/>
              <a:t> вече </a:t>
            </a:r>
            <a:r>
              <a:rPr lang="ru-RU" dirty="0" err="1" smtClean="0"/>
              <a:t>създаден</a:t>
            </a:r>
            <a:r>
              <a:rPr lang="ru-RU" dirty="0" smtClean="0"/>
              <a:t> </a:t>
            </a:r>
            <a:r>
              <a:rPr lang="ru-RU" dirty="0" err="1" smtClean="0"/>
              <a:t>профил</a:t>
            </a:r>
            <a:r>
              <a:rPr lang="ru-RU" dirty="0" smtClean="0"/>
              <a:t> в </a:t>
            </a:r>
            <a:r>
              <a:rPr lang="ru-RU" dirty="0" err="1" smtClean="0"/>
              <a:t>системата</a:t>
            </a:r>
            <a:r>
              <a:rPr lang="ru-RU" dirty="0" smtClean="0"/>
              <a:t> изберете бутона „Вход“, </a:t>
            </a:r>
            <a:r>
              <a:rPr lang="ru-RU" dirty="0" err="1" smtClean="0"/>
              <a:t>намиращ</a:t>
            </a:r>
            <a:r>
              <a:rPr lang="ru-RU" dirty="0" smtClean="0"/>
              <a:t> се в </a:t>
            </a:r>
            <a:r>
              <a:rPr lang="ru-RU" dirty="0" err="1" smtClean="0"/>
              <a:t>горния</a:t>
            </a:r>
            <a:r>
              <a:rPr lang="ru-RU" dirty="0" smtClean="0"/>
              <a:t> десен </a:t>
            </a:r>
            <a:r>
              <a:rPr lang="ru-RU" dirty="0" err="1" smtClean="0"/>
              <a:t>ъгъл</a:t>
            </a:r>
            <a:r>
              <a:rPr lang="ru-RU" dirty="0" smtClean="0"/>
              <a:t> на </a:t>
            </a:r>
            <a:r>
              <a:rPr lang="ru-RU" dirty="0" err="1" smtClean="0"/>
              <a:t>страницата</a:t>
            </a:r>
            <a:r>
              <a:rPr lang="ru-RU" dirty="0" smtClean="0"/>
              <a:t>. </a:t>
            </a:r>
            <a:r>
              <a:rPr lang="ru-RU" dirty="0" err="1" smtClean="0"/>
              <a:t>Въведете</a:t>
            </a:r>
            <a:r>
              <a:rPr lang="ru-RU" dirty="0" smtClean="0"/>
              <a:t> </a:t>
            </a:r>
            <a:r>
              <a:rPr lang="ru-RU" dirty="0" err="1" smtClean="0"/>
              <a:t>потребителското</a:t>
            </a:r>
            <a:r>
              <a:rPr lang="ru-RU" dirty="0" smtClean="0"/>
              <a:t> си </a:t>
            </a:r>
            <a:r>
              <a:rPr lang="ru-RU" dirty="0" err="1" smtClean="0"/>
              <a:t>име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е </a:t>
            </a:r>
            <a:r>
              <a:rPr lang="ru-RU" dirty="0" err="1" smtClean="0"/>
              <a:t>имейл</a:t>
            </a:r>
            <a:r>
              <a:rPr lang="ru-RU" dirty="0" smtClean="0"/>
              <a:t> адреса,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въведохме</a:t>
            </a:r>
            <a:r>
              <a:rPr lang="ru-RU" dirty="0" smtClean="0"/>
              <a:t> при  </a:t>
            </a:r>
            <a:r>
              <a:rPr lang="ru-RU" dirty="0" err="1" smtClean="0"/>
              <a:t>регистрацията</a:t>
            </a:r>
            <a:r>
              <a:rPr lang="ru-RU" dirty="0" smtClean="0"/>
              <a:t>, </a:t>
            </a:r>
            <a:r>
              <a:rPr lang="ru-RU" dirty="0" err="1" smtClean="0"/>
              <a:t>парола</a:t>
            </a:r>
            <a:r>
              <a:rPr lang="ru-RU" dirty="0" smtClean="0"/>
              <a:t> и кода за </a:t>
            </a:r>
            <a:r>
              <a:rPr lang="ru-RU" dirty="0" err="1" smtClean="0"/>
              <a:t>сигурност</a:t>
            </a:r>
            <a:r>
              <a:rPr lang="ru-RU" dirty="0" smtClean="0"/>
              <a:t> от </a:t>
            </a:r>
            <a:r>
              <a:rPr lang="ru-RU" dirty="0" err="1" smtClean="0"/>
              <a:t>изображението</a:t>
            </a:r>
            <a:r>
              <a:rPr lang="ru-RU" dirty="0" smtClean="0"/>
              <a:t>. При успешно </a:t>
            </a:r>
            <a:r>
              <a:rPr lang="ru-RU" dirty="0" err="1" smtClean="0"/>
              <a:t>вписване</a:t>
            </a:r>
            <a:r>
              <a:rPr lang="ru-RU" dirty="0" smtClean="0"/>
              <a:t>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зарежда</a:t>
            </a:r>
            <a:r>
              <a:rPr lang="ru-RU" dirty="0" smtClean="0"/>
              <a:t> </a:t>
            </a:r>
            <a:r>
              <a:rPr lang="ru-RU" dirty="0" err="1" smtClean="0"/>
              <a:t>Вашия</a:t>
            </a:r>
            <a:r>
              <a:rPr lang="ru-RU" dirty="0" smtClean="0"/>
              <a:t> </a:t>
            </a:r>
            <a:r>
              <a:rPr lang="ru-RU" dirty="0" err="1" smtClean="0"/>
              <a:t>профил</a:t>
            </a:r>
            <a:r>
              <a:rPr lang="ru-RU" dirty="0" smtClean="0"/>
              <a:t> и настройки.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да </a:t>
            </a:r>
            <a:r>
              <a:rPr lang="ru-RU" dirty="0" err="1" smtClean="0"/>
              <a:t>прегледате</a:t>
            </a:r>
            <a:r>
              <a:rPr lang="ru-RU" dirty="0" smtClean="0"/>
              <a:t> отворена процедура от </a:t>
            </a:r>
            <a:r>
              <a:rPr lang="ru-RU" dirty="0" err="1" smtClean="0"/>
              <a:t>оперативната</a:t>
            </a:r>
            <a:r>
              <a:rPr lang="ru-RU" dirty="0" smtClean="0"/>
              <a:t> карта изберете от </a:t>
            </a:r>
            <a:r>
              <a:rPr lang="ru-RU" dirty="0" err="1" smtClean="0"/>
              <a:t>основното</a:t>
            </a:r>
            <a:r>
              <a:rPr lang="ru-RU" dirty="0" smtClean="0"/>
              <a:t> меню „ОТВОРЕНИ ПРОЦЕДУРИ ЗА КАНДИДАТСВАНЕ“.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визуализира</a:t>
            </a:r>
            <a:r>
              <a:rPr lang="ru-RU" dirty="0" smtClean="0"/>
              <a:t> </a:t>
            </a:r>
            <a:r>
              <a:rPr lang="ru-RU" dirty="0" err="1" smtClean="0"/>
              <a:t>дървовидната</a:t>
            </a:r>
            <a:r>
              <a:rPr lang="ru-RU" dirty="0" smtClean="0"/>
              <a:t> структура на </a:t>
            </a:r>
            <a:r>
              <a:rPr lang="ru-RU" dirty="0" err="1" smtClean="0"/>
              <a:t>оперативната</a:t>
            </a:r>
            <a:r>
              <a:rPr lang="ru-RU" dirty="0" smtClean="0"/>
              <a:t> карта с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оперативни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Изберете си ПРСР. </a:t>
            </a:r>
            <a:r>
              <a:rPr lang="ru-RU" dirty="0" err="1" smtClean="0"/>
              <a:t>Разгънете</a:t>
            </a:r>
            <a:r>
              <a:rPr lang="ru-RU" dirty="0" smtClean="0"/>
              <a:t> </a:t>
            </a:r>
            <a:r>
              <a:rPr lang="ru-RU" dirty="0" err="1" smtClean="0"/>
              <a:t>дървото</a:t>
            </a:r>
            <a:r>
              <a:rPr lang="ru-RU" dirty="0" smtClean="0"/>
              <a:t> чрез </a:t>
            </a:r>
            <a:r>
              <a:rPr lang="ru-RU" dirty="0" err="1" smtClean="0"/>
              <a:t>избор</a:t>
            </a:r>
            <a:r>
              <a:rPr lang="ru-RU" dirty="0" smtClean="0"/>
              <a:t> с </a:t>
            </a:r>
            <a:r>
              <a:rPr lang="ru-RU" dirty="0" err="1" smtClean="0"/>
              <a:t>ляв</a:t>
            </a:r>
            <a:r>
              <a:rPr lang="ru-RU" dirty="0" smtClean="0"/>
              <a:t> бутон на </a:t>
            </a:r>
            <a:r>
              <a:rPr lang="ru-RU" dirty="0" err="1" smtClean="0"/>
              <a:t>мишката</a:t>
            </a:r>
            <a:r>
              <a:rPr lang="ru-RU" dirty="0" smtClean="0"/>
              <a:t> и изберете </a:t>
            </a:r>
            <a:r>
              <a:rPr lang="ru-RU" dirty="0" err="1" smtClean="0"/>
              <a:t>желаната</a:t>
            </a:r>
            <a:r>
              <a:rPr lang="ru-RU" dirty="0" smtClean="0"/>
              <a:t> от Вас </a:t>
            </a:r>
            <a:r>
              <a:rPr lang="ru-RU" dirty="0" err="1" smtClean="0"/>
              <a:t>подмярка</a:t>
            </a:r>
            <a:r>
              <a:rPr lang="ru-RU" dirty="0" smtClean="0"/>
              <a:t> чрез </a:t>
            </a:r>
            <a:r>
              <a:rPr lang="ru-RU" dirty="0" err="1" smtClean="0"/>
              <a:t>кликване</a:t>
            </a:r>
            <a:r>
              <a:rPr lang="ru-RU" dirty="0" smtClean="0"/>
              <a:t> </a:t>
            </a:r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 smtClean="0"/>
              <a:t>хипервръзката</a:t>
            </a:r>
            <a:r>
              <a:rPr lang="ru-RU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заредите</a:t>
            </a:r>
            <a:r>
              <a:rPr lang="ru-RU" dirty="0" smtClean="0"/>
              <a:t> </a:t>
            </a:r>
            <a:r>
              <a:rPr lang="ru-RU" dirty="0" err="1" smtClean="0"/>
              <a:t>линка</a:t>
            </a:r>
            <a:r>
              <a:rPr lang="ru-RU" dirty="0" smtClean="0"/>
              <a:t> </a:t>
            </a:r>
            <a:r>
              <a:rPr lang="ru-RU" dirty="0" err="1" smtClean="0"/>
              <a:t>системата</a:t>
            </a:r>
            <a:r>
              <a:rPr lang="ru-RU" dirty="0" smtClean="0"/>
              <a:t> </a:t>
            </a:r>
            <a:r>
              <a:rPr lang="ru-RU" dirty="0" err="1" smtClean="0"/>
              <a:t>визуализира</a:t>
            </a:r>
            <a:r>
              <a:rPr lang="ru-RU" dirty="0" smtClean="0"/>
              <a:t> страница с подробна информация за </a:t>
            </a:r>
            <a:r>
              <a:rPr lang="ru-RU" dirty="0" err="1" smtClean="0"/>
              <a:t>избраната</a:t>
            </a:r>
            <a:r>
              <a:rPr lang="ru-RU" dirty="0" smtClean="0"/>
              <a:t> от Вас </a:t>
            </a:r>
            <a:r>
              <a:rPr lang="ru-RU" dirty="0" err="1" smtClean="0"/>
              <a:t>подмярка</a:t>
            </a:r>
            <a:r>
              <a:rPr lang="ru-RU" dirty="0" smtClean="0"/>
              <a:t> (вкл. кратко описание, </a:t>
            </a:r>
            <a:r>
              <a:rPr lang="ru-RU" dirty="0" err="1" smtClean="0"/>
              <a:t>краен</a:t>
            </a:r>
            <a:r>
              <a:rPr lang="ru-RU" dirty="0" smtClean="0"/>
              <a:t> срок за </a:t>
            </a:r>
            <a:r>
              <a:rPr lang="ru-RU" dirty="0" err="1" smtClean="0"/>
              <a:t>подаване</a:t>
            </a:r>
            <a:r>
              <a:rPr lang="ru-RU" dirty="0" smtClean="0"/>
              <a:t> на </a:t>
            </a:r>
            <a:r>
              <a:rPr lang="ru-RU" dirty="0" err="1" smtClean="0"/>
              <a:t>проектни</a:t>
            </a:r>
            <a:r>
              <a:rPr lang="ru-RU" dirty="0" smtClean="0"/>
              <a:t> предложения, </a:t>
            </a:r>
            <a:r>
              <a:rPr lang="ru-RU" dirty="0" err="1" smtClean="0"/>
              <a:t>Приложени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за </a:t>
            </a:r>
            <a:r>
              <a:rPr lang="ru-RU" dirty="0" err="1" smtClean="0"/>
              <a:t>кандидатстване</a:t>
            </a:r>
            <a:r>
              <a:rPr lang="ru-RU" dirty="0" smtClean="0"/>
              <a:t> и информация).  </a:t>
            </a:r>
            <a:r>
              <a:rPr lang="ru-RU" dirty="0" err="1" smtClean="0"/>
              <a:t>Обърнете</a:t>
            </a:r>
            <a:r>
              <a:rPr lang="ru-RU" dirty="0" smtClean="0"/>
              <a:t> внимание, че </a:t>
            </a:r>
            <a:r>
              <a:rPr lang="ru-RU" dirty="0" err="1" smtClean="0"/>
              <a:t>крайния</a:t>
            </a:r>
            <a:r>
              <a:rPr lang="ru-RU" dirty="0" smtClean="0"/>
              <a:t> срок е </a:t>
            </a:r>
            <a:r>
              <a:rPr lang="ru-RU" dirty="0" err="1" smtClean="0"/>
              <a:t>отбелязан</a:t>
            </a:r>
            <a:r>
              <a:rPr lang="ru-RU" dirty="0" smtClean="0"/>
              <a:t> в </a:t>
            </a:r>
            <a:r>
              <a:rPr lang="ru-RU" dirty="0" err="1" smtClean="0"/>
              <a:t>червено</a:t>
            </a:r>
            <a:r>
              <a:rPr lang="ru-RU" dirty="0" smtClean="0"/>
              <a:t>. </a:t>
            </a:r>
            <a:r>
              <a:rPr lang="ru-RU" dirty="0" err="1" smtClean="0"/>
              <a:t>Следва</a:t>
            </a:r>
            <a:r>
              <a:rPr lang="ru-RU" dirty="0" smtClean="0"/>
              <a:t> СТРИКТНО да </a:t>
            </a:r>
            <a:r>
              <a:rPr lang="ru-RU" dirty="0" err="1" smtClean="0"/>
              <a:t>спазите</a:t>
            </a:r>
            <a:r>
              <a:rPr lang="ru-RU" dirty="0" smtClean="0"/>
              <a:t> </a:t>
            </a:r>
            <a:r>
              <a:rPr lang="ru-RU" dirty="0" err="1" smtClean="0"/>
              <a:t>този</a:t>
            </a:r>
            <a:r>
              <a:rPr lang="ru-RU" dirty="0" smtClean="0"/>
              <a:t> срок,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дори</a:t>
            </a:r>
            <a:r>
              <a:rPr lang="ru-RU" dirty="0" smtClean="0"/>
              <a:t> Ви </a:t>
            </a:r>
            <a:r>
              <a:rPr lang="ru-RU" dirty="0" err="1" smtClean="0"/>
              <a:t>препоръчвам</a:t>
            </a:r>
            <a:r>
              <a:rPr lang="ru-RU" dirty="0" smtClean="0"/>
              <a:t> да </a:t>
            </a:r>
            <a:r>
              <a:rPr lang="ru-RU" dirty="0" err="1" smtClean="0"/>
              <a:t>подадете</a:t>
            </a:r>
            <a:r>
              <a:rPr lang="ru-RU" dirty="0" smtClean="0"/>
              <a:t> </a:t>
            </a:r>
            <a:r>
              <a:rPr lang="ru-RU" dirty="0" err="1" smtClean="0"/>
              <a:t>вашето</a:t>
            </a:r>
            <a:r>
              <a:rPr lang="ru-RU" dirty="0" smtClean="0"/>
              <a:t> </a:t>
            </a:r>
            <a:r>
              <a:rPr lang="ru-RU" dirty="0" err="1" smtClean="0"/>
              <a:t>електронно</a:t>
            </a:r>
            <a:r>
              <a:rPr lang="ru-RU" dirty="0" smtClean="0"/>
              <a:t> </a:t>
            </a:r>
            <a:r>
              <a:rPr lang="ru-RU" dirty="0" err="1" smtClean="0"/>
              <a:t>проектно</a:t>
            </a:r>
            <a:r>
              <a:rPr lang="ru-RU" dirty="0" smtClean="0"/>
              <a:t> предложение  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по-рано</a:t>
            </a:r>
            <a:r>
              <a:rPr lang="ru-RU" dirty="0" smtClean="0"/>
              <a:t> от </a:t>
            </a:r>
            <a:r>
              <a:rPr lang="ru-RU" dirty="0" err="1" smtClean="0"/>
              <a:t>крайния</a:t>
            </a:r>
            <a:r>
              <a:rPr lang="ru-RU" dirty="0" smtClean="0"/>
              <a:t> срок, за да </a:t>
            </a:r>
            <a:r>
              <a:rPr lang="ru-RU" dirty="0" err="1" smtClean="0"/>
              <a:t>имате</a:t>
            </a:r>
            <a:r>
              <a:rPr lang="ru-RU" dirty="0" smtClean="0"/>
              <a:t> </a:t>
            </a:r>
            <a:r>
              <a:rPr lang="ru-RU" dirty="0" err="1" smtClean="0"/>
              <a:t>време</a:t>
            </a:r>
            <a:r>
              <a:rPr lang="ru-RU" dirty="0" smtClean="0"/>
              <a:t> спокойно да </a:t>
            </a:r>
            <a:r>
              <a:rPr lang="ru-RU" dirty="0" err="1" smtClean="0"/>
              <a:t>прегледате</a:t>
            </a:r>
            <a:r>
              <a:rPr lang="ru-RU" dirty="0" smtClean="0"/>
              <a:t> </a:t>
            </a:r>
            <a:r>
              <a:rPr lang="ru-RU" dirty="0" err="1" smtClean="0"/>
              <a:t>информацията</a:t>
            </a:r>
            <a:r>
              <a:rPr lang="ru-RU" dirty="0" smtClean="0"/>
              <a:t> и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придружителни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него, </a:t>
            </a:r>
            <a:r>
              <a:rPr lang="ru-RU" dirty="0" err="1" smtClean="0"/>
              <a:t>тъй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веднъж</a:t>
            </a:r>
            <a:r>
              <a:rPr lang="ru-RU" dirty="0" smtClean="0"/>
              <a:t> подписано с </a:t>
            </a:r>
            <a:r>
              <a:rPr lang="ru-RU" dirty="0" err="1" smtClean="0"/>
              <a:t>Квалифициран</a:t>
            </a:r>
            <a:r>
              <a:rPr lang="ru-RU" dirty="0" smtClean="0"/>
              <a:t> </a:t>
            </a:r>
            <a:r>
              <a:rPr lang="ru-RU" dirty="0" err="1" smtClean="0"/>
              <a:t>електронен</a:t>
            </a:r>
            <a:r>
              <a:rPr lang="ru-RU" dirty="0" smtClean="0"/>
              <a:t> </a:t>
            </a:r>
            <a:r>
              <a:rPr lang="ru-RU" dirty="0" err="1" smtClean="0"/>
              <a:t>подпис</a:t>
            </a:r>
            <a:r>
              <a:rPr lang="ru-RU" dirty="0" smtClean="0"/>
              <a:t> и </a:t>
            </a:r>
            <a:r>
              <a:rPr lang="ru-RU" dirty="0" err="1" smtClean="0"/>
              <a:t>подадено</a:t>
            </a:r>
            <a:r>
              <a:rPr lang="ru-RU" dirty="0" smtClean="0"/>
              <a:t> </a:t>
            </a:r>
            <a:r>
              <a:rPr lang="ru-RU" dirty="0" err="1" smtClean="0"/>
              <a:t>всички</a:t>
            </a:r>
            <a:r>
              <a:rPr lang="ru-RU" dirty="0" smtClean="0"/>
              <a:t> полета в ИСУН се </a:t>
            </a:r>
            <a:r>
              <a:rPr lang="ru-RU" dirty="0" err="1" smtClean="0"/>
              <a:t>заключват</a:t>
            </a:r>
            <a:r>
              <a:rPr lang="ru-RU" dirty="0" smtClean="0"/>
              <a:t> и </a:t>
            </a:r>
            <a:r>
              <a:rPr lang="ru-RU" dirty="0" err="1" smtClean="0"/>
              <a:t>вие</a:t>
            </a:r>
            <a:r>
              <a:rPr lang="ru-RU" dirty="0" smtClean="0"/>
              <a:t> </a:t>
            </a:r>
            <a:r>
              <a:rPr lang="ru-RU" dirty="0" err="1" smtClean="0"/>
              <a:t>няма</a:t>
            </a:r>
            <a:r>
              <a:rPr lang="ru-RU" dirty="0" smtClean="0"/>
              <a:t> да можете да </a:t>
            </a:r>
            <a:r>
              <a:rPr lang="ru-RU" dirty="0" err="1" smtClean="0"/>
              <a:t>променяте</a:t>
            </a:r>
            <a:r>
              <a:rPr lang="ru-RU" dirty="0" smtClean="0"/>
              <a:t> </a:t>
            </a:r>
            <a:r>
              <a:rPr lang="ru-RU" dirty="0" err="1" smtClean="0"/>
              <a:t>въведените</a:t>
            </a:r>
            <a:r>
              <a:rPr lang="ru-RU" dirty="0" smtClean="0"/>
              <a:t> </a:t>
            </a:r>
            <a:r>
              <a:rPr lang="ru-RU" dirty="0" err="1" smtClean="0"/>
              <a:t>данни</a:t>
            </a:r>
            <a:r>
              <a:rPr lang="ru-RU" dirty="0" smtClean="0"/>
              <a:t> и информация. 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Условията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кандидатсване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има</a:t>
            </a:r>
            <a:r>
              <a:rPr lang="ru-RU" baseline="0" dirty="0" smtClean="0"/>
              <a:t> текст, </a:t>
            </a:r>
            <a:r>
              <a:rPr lang="ru-RU" baseline="0" dirty="0" err="1" smtClean="0"/>
              <a:t>според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който</a:t>
            </a:r>
            <a:r>
              <a:rPr lang="ru-RU" baseline="0" dirty="0" smtClean="0"/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единствено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възможност</a:t>
            </a:r>
            <a:r>
              <a:rPr lang="ru-RU" dirty="0" smtClean="0">
                <a:solidFill>
                  <a:srgbClr val="FFC000"/>
                </a:solidFill>
              </a:rPr>
              <a:t> при </a:t>
            </a:r>
            <a:r>
              <a:rPr lang="ru-RU" dirty="0" err="1" smtClean="0">
                <a:solidFill>
                  <a:srgbClr val="FFC000"/>
                </a:solidFill>
              </a:rPr>
              <a:t>констатиране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очевидни</a:t>
            </a:r>
            <a:r>
              <a:rPr lang="ru-RU" dirty="0" smtClean="0">
                <a:solidFill>
                  <a:srgbClr val="FFC000"/>
                </a:solidFill>
              </a:rPr>
              <a:t> грешки</a:t>
            </a:r>
            <a:r>
              <a:rPr lang="ru-RU" dirty="0" smtClean="0"/>
              <a:t>, </a:t>
            </a:r>
            <a:r>
              <a:rPr lang="ru-RU" dirty="0" err="1" smtClean="0"/>
              <a:t>признати</a:t>
            </a:r>
            <a:r>
              <a:rPr lang="ru-RU" dirty="0" smtClean="0"/>
              <a:t> от </a:t>
            </a:r>
            <a:r>
              <a:rPr lang="ru-RU" dirty="0" err="1" smtClean="0"/>
              <a:t>Разплащателна</a:t>
            </a:r>
            <a:r>
              <a:rPr lang="ru-RU" dirty="0" smtClean="0"/>
              <a:t> </a:t>
            </a:r>
            <a:r>
              <a:rPr lang="ru-RU" dirty="0" err="1" smtClean="0"/>
              <a:t>агенция</a:t>
            </a:r>
            <a:r>
              <a:rPr lang="ru-RU" dirty="0" smtClean="0"/>
              <a:t> </a:t>
            </a:r>
            <a:r>
              <a:rPr lang="ru-RU" dirty="0" err="1" smtClean="0"/>
              <a:t>вашето</a:t>
            </a:r>
            <a:r>
              <a:rPr lang="ru-RU" dirty="0" smtClean="0"/>
              <a:t> </a:t>
            </a:r>
            <a:r>
              <a:rPr lang="ru-RU" dirty="0" err="1" smtClean="0"/>
              <a:t>проектно</a:t>
            </a:r>
            <a:r>
              <a:rPr lang="ru-RU" dirty="0" smtClean="0"/>
              <a:t> предложение да </a:t>
            </a:r>
            <a:r>
              <a:rPr lang="ru-RU" dirty="0" err="1" smtClean="0"/>
              <a:t>бъде</a:t>
            </a:r>
            <a:r>
              <a:rPr lang="ru-RU" dirty="0" smtClean="0"/>
              <a:t> частично променяно или </a:t>
            </a:r>
            <a:r>
              <a:rPr lang="ru-RU" dirty="0" err="1" smtClean="0"/>
              <a:t>оттеглено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Можете да </a:t>
            </a:r>
            <a:r>
              <a:rPr lang="ru-RU" dirty="0" err="1" smtClean="0"/>
              <a:t>създадете</a:t>
            </a:r>
            <a:r>
              <a:rPr lang="ru-RU" dirty="0" smtClean="0"/>
              <a:t> нов </a:t>
            </a:r>
            <a:r>
              <a:rPr lang="ru-RU" dirty="0" err="1" smtClean="0"/>
              <a:t>електронен</a:t>
            </a:r>
            <a:r>
              <a:rPr lang="ru-RU" dirty="0" smtClean="0"/>
              <a:t> формуляр по </a:t>
            </a:r>
            <a:r>
              <a:rPr lang="ru-RU" dirty="0" err="1" smtClean="0"/>
              <a:t>избраната</a:t>
            </a:r>
            <a:r>
              <a:rPr lang="ru-RU" dirty="0" smtClean="0"/>
              <a:t> от Вас </a:t>
            </a:r>
            <a:r>
              <a:rPr lang="ru-RU" dirty="0" err="1" smtClean="0"/>
              <a:t>подмярка</a:t>
            </a:r>
            <a:r>
              <a:rPr lang="ru-RU" dirty="0" smtClean="0"/>
              <a:t> чрез </a:t>
            </a:r>
            <a:r>
              <a:rPr lang="ru-RU" dirty="0" err="1" smtClean="0"/>
              <a:t>избор</a:t>
            </a:r>
            <a:r>
              <a:rPr lang="ru-RU" dirty="0" smtClean="0"/>
              <a:t> на бутона „НОВО ПРОЕКТНО ПРЕДЛОЖЕНИЕ“.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B3F10-8EFA-497D-BAB9-BB73B7D59F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F15B6-ED73-4752-8844-351B062EC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0EFE6-84A1-40EC-B4D3-AAEAEAB67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2F18E4-3493-4B45-919D-569BFF30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6AF4A-EA45-411D-B039-2F21DEB4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800F4-67D7-4489-A91C-93559AC3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363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623B0-54EE-4AA2-95B4-9C01A9A0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21C216-D4E5-4572-888C-024FDF3B2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9C25D3-9D87-4B82-BAC4-1E602D2B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633EE4-20FD-4364-91AF-B7EDA753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4E013-E0B2-4DF2-B765-ACB45923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586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7B29A5-1FB9-446E-8EFD-1CD2CE13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DD17C-B535-4B21-BA36-3CD36278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BA01D0-71F4-4799-A4DF-51C7C604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A0DAB0-6C37-4182-8723-10A25F11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488BE7-0A4E-4F52-905A-D3E41877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21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96ACB-5B33-4D1D-A79A-0B4EF816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1B2EF-0B2E-4077-BFBA-BF5780DA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3F4DF1-A26E-4972-9219-65E140F3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8FDF2-175D-49C7-9F39-62EBAC6B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B2A5A3-95F1-49F7-B960-75A5831D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87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01175-6531-47CF-B6B0-F593D9C2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2D565D-1FDD-439A-BEDE-463B7BA8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8D074-78BC-4779-9F7C-9829AC1C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C3093B-2C09-40BF-9804-09944963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125CD-FDEF-4C4C-9499-1F95558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69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B2DBF-A4B6-4D11-8638-0F82BC76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53963-7B13-4F14-99A0-21FCFC1FF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95059D-CAA7-4459-BAB9-828B7CFB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F20A2B-2767-4936-823E-9A04C477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8DFEA-C3B6-4683-B542-8096484C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87E145-FDA2-46EA-B47B-6CAB01FD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9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89EDF-54D6-48FC-A349-C5F98AD7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41CDA7-C860-4D02-B37F-F15A126B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E34258-730D-4A47-B590-41A26726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FBDE5-2BFD-49BA-B46A-6FAAA8B3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D9C459-BDF2-4F94-8D98-216557C61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42506B-BF1C-49C6-AC9C-AC538A71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27DAB-A189-490B-A446-19472EA9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FBD371-A5A6-45A5-846D-2010A372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85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00C2D-7C5A-4739-9A8B-1B4BCF93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5B7A56-3C52-40AD-951A-1E522399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61B045-C5BD-46C2-9BE2-ABF665AA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83521-23A4-4999-95CF-534F1471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74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101D2B-3167-4B0B-881E-B01364C6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1FFB0E-394F-4C50-9F16-AEFA53A9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2290A-2BE3-47FF-BF54-4E0FE62F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177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60A23-F8E1-4E0E-B899-BB06EF38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568D1E-401C-497C-B64D-DA7D67B5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529366-B59F-4EFF-912D-F8A06DAC2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E31528-D1FC-4C36-9A10-ACDEA90B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8E622D-1806-4C80-8318-D51C40B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748DE-8469-418F-8EE7-E459ECA9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91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E3C0F7-DE81-4A63-A4A0-207DF8EC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31ACB1-C8DC-4450-9369-ED8E14484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8136B7-54E8-438F-8E61-2DA25142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F12574-8649-4E92-BA4F-ECFD0EE3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D059FF-72A9-45F3-9F96-B5CB3B98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0B36B1-5F8E-49C7-9F36-EA07A6D9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11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3B93FE-7F24-43E0-B0D1-2C3E2B8C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A3C852-9323-447D-BCE8-2E5071B8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6EAF0-B156-4263-832B-32201410C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AB8-2763-4A47-9D3B-D38DB9A8EA88}" type="datetimeFigureOut">
              <a:rPr lang="bg-BG" smtClean="0"/>
              <a:t>19.1.2018 г.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9AA20E-19E9-4038-9499-5792C6DE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7DF4B-65A1-4946-BAE4-86437338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3F34-E101-4917-84BF-D1066A203FC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50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mis2020.government.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7F0511-8285-433F-BE6F-8C6EBEA8D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292" y="855783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ЗЕМЕДЕЛИЕТО</a:t>
            </a:r>
            <a:r>
              <a:rPr 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bg-BG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ГОРИТЕ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8827" y="2113795"/>
            <a:ext cx="6553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ЗА </a:t>
            </a:r>
            <a:r>
              <a:rPr lang="bg-BG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СЕЛСКИТЕ РАЙОНИ 2014-2020</a:t>
            </a:r>
            <a:endParaRPr lang="bg-BG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3.СТЪПКА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ИЗБОР НА ОТВОРЕНА ЗА КАНДИДАТСВАНЕ ПОДМЯРКА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7721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Изберете ПРСР от оперативна карта.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Кликнете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подмярката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25"/>
            <a:ext cx="12191999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8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СТЪПКА:ГЕНЕРИРАНЕ НА ЕЛЕКТРОНЕН ФОРМУЛЯР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477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477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Запознайте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подробно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подмярка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Изберете “Ново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предложение”.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658"/>
            <a:ext cx="12192000" cy="55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8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СТЪПКА: ПОПЪЛВАНЕ НА ЕЛЕКТРОННИЯ ФОРМУЛЯР ЗА КАНДИДАТСВАНЕ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7"/>
            <a:ext cx="12192001" cy="5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СТЪПКА: ПОПЪЛВАНЕ НА ЕЛЕКТРОННИЯ ФОРМУЛЯР ЗА КАНДИДАТСВАНЕ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6"/>
            <a:ext cx="12192000" cy="5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СТЪПКА: ПОПЪЛВАНЕ НА ЕЛЕКТРОННИЯ ФОРМУЛЯР ЗА КАНДИДАТСВАНЕ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6"/>
            <a:ext cx="12192000" cy="5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СТЪПКА: ПОПЪЛВАНЕ НА ЕЛЕКТРОННИЯ ФОРМУЛЯР ЗА КАНДИДАТСВАНЕ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6"/>
            <a:ext cx="12192001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СТЪПКА: ПРОВЕРКА НА ФОРМУЛЯРА ЗА ГРЕШКИ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7216"/>
            <a:ext cx="121920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1554"/>
            <a:ext cx="12192000" cy="258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СТЪПКА: ПОДАВАНЕ НА ПРОЕКТНОТО ПРЕДЛОЖЕНИЕ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3"/>
            <a:ext cx="12192000" cy="62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СТЪПКА: ПОДПИСВАНЕ НА ПРОЕКТНОТО</a:t>
            </a:r>
          </a:p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" y="1077215"/>
            <a:ext cx="12191999" cy="581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СТЪПКА: ПОДПИСВАНЕ НА ПРОЕКТНОТО</a:t>
            </a:r>
          </a:p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6"/>
            <a:ext cx="121920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180"/>
            <a:ext cx="12192001" cy="9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52865"/>
            <a:ext cx="12192001" cy="300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A6FF56-A5D7-4112-B77D-FDC7CCB7A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СЕЛСКИТЕ РАЙОНИ 2014-2020</a:t>
            </a:r>
            <a:endParaRPr lang="bg-BG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0" y="4847980"/>
            <a:ext cx="22367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4923" y="5552364"/>
            <a:ext cx="648286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ЗЕМЕДЕЛИЕТО, ХРАНИТЕ И ГОРИТЕ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446" y="50409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3785" y="5040923"/>
            <a:ext cx="466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36985" y="1793631"/>
            <a:ext cx="6307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ПОДАВАНЕ НА ЗАЯВЛЕНИЕ ЗА КАНДИДАТСТВАНЕ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ИСУН</a:t>
            </a:r>
          </a:p>
        </p:txBody>
      </p:sp>
    </p:spTree>
    <p:extLst>
      <p:ext uri="{BB962C8B-B14F-4D97-AF65-F5344CB8AC3E}">
        <p14:creationId xmlns:p14="http://schemas.microsoft.com/office/powerpoint/2010/main" val="41230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ЗАПОМНЕТЕ НЯКОЛКО ВАЖНИ НЕЩА: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477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84883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Използвайте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на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Проверявайте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вашата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поща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всякакви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попълването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подаването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подписването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вашите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предложения, можете да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разчитате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експертите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УО на ПРСР – Дирекция «Развитие на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селските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!</a:t>
            </a:r>
          </a:p>
        </p:txBody>
      </p:sp>
    </p:spTree>
    <p:extLst>
      <p:ext uri="{BB962C8B-B14F-4D97-AF65-F5344CB8AC3E}">
        <p14:creationId xmlns:p14="http://schemas.microsoft.com/office/powerpoint/2010/main" val="8684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05D9BC-0534-4EAE-B4D2-857D9CA92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47"/>
            <a:ext cx="12192000" cy="6178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3015" y="386861"/>
            <a:ext cx="99763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ДЕСИСЛАВА АНДОНОВА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ГЛАВЕН ЕКСПЕРТ 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„РАЗВИТИЕ НА СЕЛСКИТЕ РАЙОНИ“</a:t>
            </a:r>
          </a:p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02/98511430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dandonova@mzh.government.bg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ПРЕДСТАВЛЯВА ИСУН?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05505" y="1617785"/>
            <a:ext cx="4700953" cy="3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 система за управление и наблюдение на структурните инструменти на Европейския съюз за програмния период 2014-2020 (ИСУН 2020)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107576" y="2146536"/>
            <a:ext cx="3286143" cy="8088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</a:t>
            </a:r>
            <a:r>
              <a:rPr lang="bg-BG" b="1" dirty="0" smtClean="0">
                <a:solidFill>
                  <a:srgbClr val="002060"/>
                </a:solidFill>
              </a:rPr>
              <a:t> 1: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07576" y="3910526"/>
            <a:ext cx="3192359" cy="85519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 2: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13371" y="2063262"/>
            <a:ext cx="2791767" cy="10316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Отворени процедури и електронно кандидатстване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013371" y="3773174"/>
            <a:ext cx="2727290" cy="989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 2: Управление и отчитане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ЕТАПИ ПРИ ЕЛЕКТРОННО КАНДИДАТСТВАНЕ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2473924"/>
              </p:ext>
            </p:extLst>
          </p:nvPr>
        </p:nvGraphicFramePr>
        <p:xfrm>
          <a:off x="378372" y="1245476"/>
          <a:ext cx="11289593" cy="518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64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СТЪПКА: РЕГИСТРАЦИЯ В ИСУН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4774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Модулът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„Е-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интернет адрес: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https://eumis2020.government.bg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изберете команда „НОВ ПОТРЕБИТЕЛ“ 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437"/>
            <a:ext cx="12192000" cy="52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СТЪПКА: РЕГИСТРАЦИЯ В ИСУН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477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вашите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фамилия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поща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Изберете бутон “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2661"/>
            <a:ext cx="12192001" cy="55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0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СТЪПКА: РЕГИСТРАЦИЯ В ИСУН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7721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попълване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данните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информираща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регистрация в ИСУН.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103"/>
            <a:ext cx="12192000" cy="507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СТЪПКА: РЕГИСТРАЦИЯ В ИСУН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20" y="613234"/>
            <a:ext cx="12127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на профила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344"/>
            <a:ext cx="12192001" cy="58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6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2"/>
            <a:ext cx="121920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СТЪПКА:ВХОД В СИСТЕМАТА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477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Въведете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потребителско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имейл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Впишете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660"/>
            <a:ext cx="12192000" cy="55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2306</Words>
  <Application>Microsoft Office PowerPoint</Application>
  <PresentationFormat>Custom</PresentationFormat>
  <Paragraphs>102</Paragraphs>
  <Slides>21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per.sempre</dc:creator>
  <cp:lastModifiedBy>Desislava DA. Taranova-Andonova</cp:lastModifiedBy>
  <cp:revision>45</cp:revision>
  <dcterms:created xsi:type="dcterms:W3CDTF">2017-09-19T19:10:17Z</dcterms:created>
  <dcterms:modified xsi:type="dcterms:W3CDTF">2018-01-19T15:08:27Z</dcterms:modified>
</cp:coreProperties>
</file>