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36" r:id="rId1"/>
  </p:sldMasterIdLst>
  <p:notesMasterIdLst>
    <p:notesMasterId r:id="rId23"/>
  </p:notesMasterIdLst>
  <p:handoutMasterIdLst>
    <p:handoutMasterId r:id="rId24"/>
  </p:handoutMasterIdLst>
  <p:sldIdLst>
    <p:sldId id="470" r:id="rId2"/>
    <p:sldId id="472" r:id="rId3"/>
    <p:sldId id="496" r:id="rId4"/>
    <p:sldId id="487" r:id="rId5"/>
    <p:sldId id="485" r:id="rId6"/>
    <p:sldId id="473" r:id="rId7"/>
    <p:sldId id="475" r:id="rId8"/>
    <p:sldId id="497" r:id="rId9"/>
    <p:sldId id="498" r:id="rId10"/>
    <p:sldId id="499" r:id="rId11"/>
    <p:sldId id="480" r:id="rId12"/>
    <p:sldId id="476" r:id="rId13"/>
    <p:sldId id="508" r:id="rId14"/>
    <p:sldId id="507" r:id="rId15"/>
    <p:sldId id="506" r:id="rId16"/>
    <p:sldId id="505" r:id="rId17"/>
    <p:sldId id="509" r:id="rId18"/>
    <p:sldId id="501" r:id="rId19"/>
    <p:sldId id="474" r:id="rId20"/>
    <p:sldId id="500" r:id="rId21"/>
    <p:sldId id="495" r:id="rId22"/>
  </p:sldIdLst>
  <p:sldSz cx="18288000" cy="10287000"/>
  <p:notesSz cx="6797675" cy="9926638"/>
  <p:embeddedFontLst>
    <p:embeddedFont>
      <p:font typeface="Wingdings 3" panose="05040102010807070707" pitchFamily="18" charset="2"/>
      <p:regular r:id="rId25"/>
    </p:embeddedFont>
    <p:embeddedFont>
      <p:font typeface="Century Gothic" panose="020B0502020202020204" pitchFamily="3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Roboto" panose="020B060402020202020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4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8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7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71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76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98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01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25C5B0-F70D-44AB-AA45-62FC6DDC7ECD}">
          <p14:sldIdLst/>
        </p14:section>
        <p14:section name="Untitled Section" id="{3E046753-5512-423B-9721-6D3C6CA428A6}">
          <p14:sldIdLst>
            <p14:sldId id="470"/>
            <p14:sldId id="472"/>
            <p14:sldId id="496"/>
            <p14:sldId id="487"/>
            <p14:sldId id="485"/>
            <p14:sldId id="473"/>
            <p14:sldId id="475"/>
            <p14:sldId id="497"/>
            <p14:sldId id="498"/>
            <p14:sldId id="499"/>
            <p14:sldId id="480"/>
            <p14:sldId id="476"/>
            <p14:sldId id="508"/>
            <p14:sldId id="507"/>
            <p14:sldId id="506"/>
            <p14:sldId id="505"/>
            <p14:sldId id="509"/>
            <p14:sldId id="501"/>
            <p14:sldId id="474"/>
            <p14:sldId id="500"/>
            <p14:sldId id="495"/>
          </p14:sldIdLst>
        </p14:section>
        <p14:section name="Untitled Section" id="{FD1747F9-60F2-493A-A727-A0A701EE3DE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D777E9-45D9-4316-A72D-8A5DFD067E20}" v="82" dt="2022-11-07T10:13:39.884"/>
    <p1510:client id="{3D4C16B7-7999-4623-B36E-6C2465B08509}" v="77" dt="2022-11-07T07:47:39.603"/>
    <p1510:client id="{3EA405B3-C437-4D1A-9FD4-F0B1A37E1FF1}" v="7" dt="2022-11-07T09:46:17.702"/>
    <p1510:client id="{70FAB283-5518-43CE-8161-DB762B9C617B}" v="4" dt="2022-11-04T14:04:40.314"/>
    <p1510:client id="{85BA1DF9-79EF-4B17-A82D-83ACC5208DA2}" v="10" dt="2022-11-07T07:52:48.092"/>
    <p1510:client id="{930FD608-85F0-4CBA-9D61-A07FA10E8296}" v="270" dt="2022-11-04T14:47:15.628"/>
    <p1510:client id="{95D7BC97-8057-482B-B913-BACCC769C1FC}" v="374" dt="2022-11-07T07:42:36.523"/>
    <p1510:client id="{9D4AB45E-A265-4B20-B6BD-99AC8190EBF2}" v="721" dt="2022-11-07T13:29:52.645"/>
    <p1510:client id="{A7353285-91D8-484D-B025-04E14A047D5A}" v="165" dt="2022-11-07T07:54:41.373"/>
    <p1510:client id="{C174F424-1298-4164-BD95-4BDD98A4C72E}" v="258" dt="2022-11-07T10:01:32.317"/>
    <p1510:client id="{E11B9885-4424-4B0B-8CC0-4B0D7AE9381F}" v="25" dt="2022-11-07T08:12:00.515"/>
    <p1510:client id="{FB65A194-F6CA-433B-A2EB-3AC793F35F44}" v="1223" dt="2022-11-04T15:01:31.1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70" autoAdjust="0"/>
  </p:normalViewPr>
  <p:slideViewPr>
    <p:cSldViewPr snapToGrid="0">
      <p:cViewPr varScale="1">
        <p:scale>
          <a:sx n="73" d="100"/>
          <a:sy n="73" d="100"/>
        </p:scale>
        <p:origin x="5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tableStyles" Target="tableStyles.xml"/><Relationship Id="rId17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theme" Target="theme/theme1.xml"/><Relationship Id="rId178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providerId="Windows Live" clId="Web-{C174F424-1298-4164-BD95-4BDD98A4C72E}"/>
    <pc:docChg chg="addSld delSld modSld">
      <pc:chgData name="Guest User" userId="" providerId="Windows Live" clId="Web-{C174F424-1298-4164-BD95-4BDD98A4C72E}" dt="2022-11-07T10:01:32.317" v="167" actId="14100"/>
      <pc:docMkLst>
        <pc:docMk/>
      </pc:docMkLst>
      <pc:sldChg chg="modSp">
        <pc:chgData name="Guest User" userId="" providerId="Windows Live" clId="Web-{C174F424-1298-4164-BD95-4BDD98A4C72E}" dt="2022-11-07T09:44:19.865" v="34" actId="14100"/>
        <pc:sldMkLst>
          <pc:docMk/>
          <pc:sldMk cId="0" sldId="301"/>
        </pc:sldMkLst>
        <pc:spChg chg="mod">
          <ac:chgData name="Guest User" userId="" providerId="Windows Live" clId="Web-{C174F424-1298-4164-BD95-4BDD98A4C72E}" dt="2022-11-07T09:44:19.865" v="34" actId="14100"/>
          <ac:spMkLst>
            <pc:docMk/>
            <pc:sldMk cId="0" sldId="301"/>
            <ac:spMk id="19" creationId="{00000000-0000-0000-0000-000000000000}"/>
          </ac:spMkLst>
        </pc:spChg>
        <pc:spChg chg="mod">
          <ac:chgData name="Guest User" userId="" providerId="Windows Live" clId="Web-{C174F424-1298-4164-BD95-4BDD98A4C72E}" dt="2022-11-07T09:40:55.312" v="5" actId="20577"/>
          <ac:spMkLst>
            <pc:docMk/>
            <pc:sldMk cId="0" sldId="301"/>
            <ac:spMk id="24" creationId="{00000000-0000-0000-0000-000000000000}"/>
          </ac:spMkLst>
        </pc:spChg>
        <pc:grpChg chg="mod">
          <ac:chgData name="Guest User" userId="" providerId="Windows Live" clId="Web-{C174F424-1298-4164-BD95-4BDD98A4C72E}" dt="2022-11-07T09:41:44.595" v="26" actId="14100"/>
          <ac:grpSpMkLst>
            <pc:docMk/>
            <pc:sldMk cId="0" sldId="301"/>
            <ac:grpSpMk id="5" creationId="{00000000-0000-0000-0000-000000000000}"/>
          </ac:grpSpMkLst>
        </pc:grpChg>
      </pc:sldChg>
      <pc:sldChg chg="addSp delSp modSp add replId">
        <pc:chgData name="Guest User" userId="" providerId="Windows Live" clId="Web-{C174F424-1298-4164-BD95-4BDD98A4C72E}" dt="2022-11-07T10:01:32.317" v="167" actId="14100"/>
        <pc:sldMkLst>
          <pc:docMk/>
          <pc:sldMk cId="3036917564" sldId="349"/>
        </pc:sldMkLst>
        <pc:spChg chg="mod">
          <ac:chgData name="Guest User" userId="" providerId="Windows Live" clId="Web-{C174F424-1298-4164-BD95-4BDD98A4C72E}" dt="2022-11-07T09:58:49.984" v="148" actId="20577"/>
          <ac:spMkLst>
            <pc:docMk/>
            <pc:sldMk cId="3036917564" sldId="349"/>
            <ac:spMk id="19" creationId="{00000000-0000-0000-0000-000000000000}"/>
          </ac:spMkLst>
        </pc:spChg>
        <pc:spChg chg="mod">
          <ac:chgData name="Guest User" userId="" providerId="Windows Live" clId="Web-{C174F424-1298-4164-BD95-4BDD98A4C72E}" dt="2022-11-07T09:51:40.878" v="48" actId="20577"/>
          <ac:spMkLst>
            <pc:docMk/>
            <pc:sldMk cId="3036917564" sldId="349"/>
            <ac:spMk id="24" creationId="{00000000-0000-0000-0000-000000000000}"/>
          </ac:spMkLst>
        </pc:spChg>
        <pc:grpChg chg="del">
          <ac:chgData name="Guest User" userId="" providerId="Windows Live" clId="Web-{C174F424-1298-4164-BD95-4BDD98A4C72E}" dt="2022-11-07T09:58:58.110" v="149"/>
          <ac:grpSpMkLst>
            <pc:docMk/>
            <pc:sldMk cId="3036917564" sldId="349"/>
            <ac:grpSpMk id="5" creationId="{00000000-0000-0000-0000-000000000000}"/>
          </ac:grpSpMkLst>
        </pc:grpChg>
        <pc:picChg chg="add mod">
          <ac:chgData name="Guest User" userId="" providerId="Windows Live" clId="Web-{C174F424-1298-4164-BD95-4BDD98A4C72E}" dt="2022-11-07T09:51:06.393" v="42" actId="1076"/>
          <ac:picMkLst>
            <pc:docMk/>
            <pc:sldMk cId="3036917564" sldId="349"/>
            <ac:picMk id="14" creationId="{6CCB5818-F479-2D0E-498D-FD45DF686207}"/>
          </ac:picMkLst>
        </pc:picChg>
        <pc:picChg chg="del">
          <ac:chgData name="Guest User" userId="" providerId="Windows Live" clId="Web-{C174F424-1298-4164-BD95-4BDD98A4C72E}" dt="2022-11-07T09:49:05.686" v="40"/>
          <ac:picMkLst>
            <pc:docMk/>
            <pc:sldMk cId="3036917564" sldId="349"/>
            <ac:picMk id="23" creationId="{CAEEB724-CA89-4468-286A-99A8AE3B27A9}"/>
          </ac:picMkLst>
        </pc:picChg>
        <pc:picChg chg="add del mod">
          <ac:chgData name="Guest User" userId="" providerId="Windows Live" clId="Web-{C174F424-1298-4164-BD95-4BDD98A4C72E}" dt="2022-11-07T10:00:24.347" v="160"/>
          <ac:picMkLst>
            <pc:docMk/>
            <pc:sldMk cId="3036917564" sldId="349"/>
            <ac:picMk id="27" creationId="{2502F082-F85F-DF55-37C0-E7008854C057}"/>
          </ac:picMkLst>
        </pc:picChg>
        <pc:picChg chg="add mod">
          <ac:chgData name="Guest User" userId="" providerId="Windows Live" clId="Web-{C174F424-1298-4164-BD95-4BDD98A4C72E}" dt="2022-11-07T10:00:21.503" v="159" actId="14100"/>
          <ac:picMkLst>
            <pc:docMk/>
            <pc:sldMk cId="3036917564" sldId="349"/>
            <ac:picMk id="28" creationId="{5CC35CFD-2C0C-11D3-0CC4-94448A5E730A}"/>
          </ac:picMkLst>
        </pc:picChg>
        <pc:picChg chg="add mod">
          <ac:chgData name="Guest User" userId="" providerId="Windows Live" clId="Web-{C174F424-1298-4164-BD95-4BDD98A4C72E}" dt="2022-11-07T10:01:32.317" v="167" actId="14100"/>
          <ac:picMkLst>
            <pc:docMk/>
            <pc:sldMk cId="3036917564" sldId="349"/>
            <ac:picMk id="30" creationId="{FD1B3E9D-BA17-5EC3-3480-02CB373CE8C5}"/>
          </ac:picMkLst>
        </pc:picChg>
      </pc:sldChg>
      <pc:sldChg chg="new del">
        <pc:chgData name="Guest User" userId="" providerId="Windows Live" clId="Web-{C174F424-1298-4164-BD95-4BDD98A4C72E}" dt="2022-11-07T09:48:09.762" v="36"/>
        <pc:sldMkLst>
          <pc:docMk/>
          <pc:sldMk cId="3308544050" sldId="349"/>
        </pc:sldMkLst>
      </pc:sldChg>
      <pc:sldChg chg="new del">
        <pc:chgData name="Guest User" userId="" providerId="Windows Live" clId="Web-{C174F424-1298-4164-BD95-4BDD98A4C72E}" dt="2022-11-07T09:48:44.998" v="38"/>
        <pc:sldMkLst>
          <pc:docMk/>
          <pc:sldMk cId="3857962421" sldId="349"/>
        </pc:sldMkLst>
      </pc:sldChg>
    </pc:docChg>
  </pc:docChgLst>
  <pc:docChgLst>
    <pc:chgData name="Guest User" providerId="Windows Live" clId="Web-{3EA405B3-C437-4D1A-9FD4-F0B1A37E1FF1}"/>
    <pc:docChg chg="modSld">
      <pc:chgData name="Guest User" userId="" providerId="Windows Live" clId="Web-{3EA405B3-C437-4D1A-9FD4-F0B1A37E1FF1}" dt="2022-11-07T09:46:13.187" v="2" actId="20577"/>
      <pc:docMkLst>
        <pc:docMk/>
      </pc:docMkLst>
      <pc:sldChg chg="modSp">
        <pc:chgData name="Guest User" userId="" providerId="Windows Live" clId="Web-{3EA405B3-C437-4D1A-9FD4-F0B1A37E1FF1}" dt="2022-11-07T09:46:13.187" v="2" actId="20577"/>
        <pc:sldMkLst>
          <pc:docMk/>
          <pc:sldMk cId="0" sldId="257"/>
        </pc:sldMkLst>
        <pc:spChg chg="mod">
          <ac:chgData name="Guest User" userId="" providerId="Windows Live" clId="Web-{3EA405B3-C437-4D1A-9FD4-F0B1A37E1FF1}" dt="2022-11-07T09:46:13.187" v="2" actId="20577"/>
          <ac:spMkLst>
            <pc:docMk/>
            <pc:sldMk cId="0" sldId="257"/>
            <ac:spMk id="12" creationId="{00000000-0000-0000-0000-000000000000}"/>
          </ac:spMkLst>
        </pc:spChg>
      </pc:sldChg>
    </pc:docChg>
  </pc:docChgLst>
  <pc:docChgLst>
    <pc:chgData name="Guest User" userId="8eb58ba96a08edf7" providerId="Windows Live" clId="Web-{85BA1DF9-79EF-4B17-A82D-83ACC5208DA2}"/>
    <pc:docChg chg="modSld">
      <pc:chgData name="Guest User" userId="8eb58ba96a08edf7" providerId="Windows Live" clId="Web-{85BA1DF9-79EF-4B17-A82D-83ACC5208DA2}" dt="2022-11-07T07:52:48.077" v="4" actId="20577"/>
      <pc:docMkLst>
        <pc:docMk/>
      </pc:docMkLst>
      <pc:sldChg chg="modSp">
        <pc:chgData name="Guest User" userId="8eb58ba96a08edf7" providerId="Windows Live" clId="Web-{85BA1DF9-79EF-4B17-A82D-83ACC5208DA2}" dt="2022-11-07T07:52:48.077" v="4" actId="20577"/>
        <pc:sldMkLst>
          <pc:docMk/>
          <pc:sldMk cId="1670465020" sldId="331"/>
        </pc:sldMkLst>
        <pc:spChg chg="mod">
          <ac:chgData name="Guest User" userId="8eb58ba96a08edf7" providerId="Windows Live" clId="Web-{85BA1DF9-79EF-4B17-A82D-83ACC5208DA2}" dt="2022-11-07T07:52:48.077" v="4" actId="20577"/>
          <ac:spMkLst>
            <pc:docMk/>
            <pc:sldMk cId="1670465020" sldId="331"/>
            <ac:spMk id="4" creationId="{00000000-0000-0000-0000-000000000000}"/>
          </ac:spMkLst>
        </pc:spChg>
      </pc:sldChg>
    </pc:docChg>
  </pc:docChgLst>
  <pc:docChgLst>
    <pc:chgData name="Guest User" providerId="Windows Live" clId="Web-{33D777E9-45D9-4316-A72D-8A5DFD067E20}"/>
    <pc:docChg chg="modSld">
      <pc:chgData name="Guest User" userId="" providerId="Windows Live" clId="Web-{33D777E9-45D9-4316-A72D-8A5DFD067E20}" dt="2022-11-07T10:13:39.884" v="59"/>
      <pc:docMkLst>
        <pc:docMk/>
      </pc:docMkLst>
      <pc:sldChg chg="modSp">
        <pc:chgData name="Guest User" userId="" providerId="Windows Live" clId="Web-{33D777E9-45D9-4316-A72D-8A5DFD067E20}" dt="2022-11-07T10:13:39.884" v="59"/>
        <pc:sldMkLst>
          <pc:docMk/>
          <pc:sldMk cId="0" sldId="301"/>
        </pc:sldMkLst>
        <pc:spChg chg="mod">
          <ac:chgData name="Guest User" userId="" providerId="Windows Live" clId="Web-{33D777E9-45D9-4316-A72D-8A5DFD067E20}" dt="2022-11-07T10:13:39.884" v="59"/>
          <ac:spMkLst>
            <pc:docMk/>
            <pc:sldMk cId="0" sldId="301"/>
            <ac:spMk id="19" creationId="{00000000-0000-0000-0000-000000000000}"/>
          </ac:spMkLst>
        </pc:spChg>
      </pc:sldChg>
    </pc:docChg>
  </pc:docChgLst>
  <pc:docChgLst>
    <pc:chgData name="Mariya Hristova" userId="ad723dea53ec8d61" providerId="Windows Live" clId="Web-{9D4AB45E-A265-4B20-B6BD-99AC8190EBF2}"/>
    <pc:docChg chg="addSld delSld modSld sldOrd">
      <pc:chgData name="Mariya Hristova" userId="ad723dea53ec8d61" providerId="Windows Live" clId="Web-{9D4AB45E-A265-4B20-B6BD-99AC8190EBF2}" dt="2022-11-07T13:29:52.645" v="532"/>
      <pc:docMkLst>
        <pc:docMk/>
      </pc:docMkLst>
      <pc:sldChg chg="modSp">
        <pc:chgData name="Mariya Hristova" userId="ad723dea53ec8d61" providerId="Windows Live" clId="Web-{9D4AB45E-A265-4B20-B6BD-99AC8190EBF2}" dt="2022-11-07T09:00:04.290" v="424" actId="20577"/>
        <pc:sldMkLst>
          <pc:docMk/>
          <pc:sldMk cId="0" sldId="261"/>
        </pc:sldMkLst>
        <pc:spChg chg="mod">
          <ac:chgData name="Mariya Hristova" userId="ad723dea53ec8d61" providerId="Windows Live" clId="Web-{9D4AB45E-A265-4B20-B6BD-99AC8190EBF2}" dt="2022-11-07T08:59:39.539" v="418" actId="20577"/>
          <ac:spMkLst>
            <pc:docMk/>
            <pc:sldMk cId="0" sldId="261"/>
            <ac:spMk id="14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59:14.444" v="410" actId="20577"/>
          <ac:spMkLst>
            <pc:docMk/>
            <pc:sldMk cId="0" sldId="261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9:00:04.290" v="424" actId="20577"/>
          <ac:spMkLst>
            <pc:docMk/>
            <pc:sldMk cId="0" sldId="261"/>
            <ac:spMk id="18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37:49.686" v="242" actId="1076"/>
        <pc:sldMkLst>
          <pc:docMk/>
          <pc:sldMk cId="0" sldId="263"/>
        </pc:sldMkLst>
        <pc:spChg chg="add mod">
          <ac:chgData name="Mariya Hristova" userId="ad723dea53ec8d61" providerId="Windows Live" clId="Web-{9D4AB45E-A265-4B20-B6BD-99AC8190EBF2}" dt="2022-11-07T08:36:24.387" v="220"/>
          <ac:spMkLst>
            <pc:docMk/>
            <pc:sldMk cId="0" sldId="263"/>
            <ac:spMk id="9" creationId="{B22986CE-5A51-CE26-F053-43E9CCFCDD09}"/>
          </ac:spMkLst>
        </pc:spChg>
        <pc:graphicFrameChg chg="mod modGraphic">
          <ac:chgData name="Mariya Hristova" userId="ad723dea53ec8d61" providerId="Windows Live" clId="Web-{9D4AB45E-A265-4B20-B6BD-99AC8190EBF2}" dt="2022-11-07T08:37:49.686" v="242" actId="1076"/>
          <ac:graphicFrameMkLst>
            <pc:docMk/>
            <pc:sldMk cId="0" sldId="263"/>
            <ac:graphicFrameMk id="2" creationId="{00000000-0000-0000-0000-000000000000}"/>
          </ac:graphicFrameMkLst>
        </pc:graphicFrameChg>
        <pc:graphicFrameChg chg="add del mod">
          <ac:chgData name="Mariya Hristova" userId="ad723dea53ec8d61" providerId="Windows Live" clId="Web-{9D4AB45E-A265-4B20-B6BD-99AC8190EBF2}" dt="2022-11-07T08:36:34.981" v="221"/>
          <ac:graphicFrameMkLst>
            <pc:docMk/>
            <pc:sldMk cId="0" sldId="263"/>
            <ac:graphicFrameMk id="8" creationId="{400332F1-0F6E-469D-C4ED-E74086B12297}"/>
          </ac:graphicFrameMkLst>
        </pc:graphicFrameChg>
      </pc:sldChg>
      <pc:sldChg chg="delSp modSp">
        <pc:chgData name="Mariya Hristova" userId="ad723dea53ec8d61" providerId="Windows Live" clId="Web-{9D4AB45E-A265-4B20-B6BD-99AC8190EBF2}" dt="2022-11-07T08:42:19.554" v="313"/>
        <pc:sldMkLst>
          <pc:docMk/>
          <pc:sldMk cId="0" sldId="264"/>
        </pc:sldMkLst>
        <pc:graphicFrameChg chg="mod modGraphic">
          <ac:chgData name="Mariya Hristova" userId="ad723dea53ec8d61" providerId="Windows Live" clId="Web-{9D4AB45E-A265-4B20-B6BD-99AC8190EBF2}" dt="2022-11-07T08:42:19.554" v="313"/>
          <ac:graphicFrameMkLst>
            <pc:docMk/>
            <pc:sldMk cId="0" sldId="264"/>
            <ac:graphicFrameMk id="2" creationId="{00000000-0000-0000-0000-000000000000}"/>
          </ac:graphicFrameMkLst>
        </pc:graphicFrameChg>
        <pc:graphicFrameChg chg="del">
          <ac:chgData name="Mariya Hristova" userId="ad723dea53ec8d61" providerId="Windows Live" clId="Web-{9D4AB45E-A265-4B20-B6BD-99AC8190EBF2}" dt="2022-11-07T08:38:56.985" v="251"/>
          <ac:graphicFrameMkLst>
            <pc:docMk/>
            <pc:sldMk cId="0" sldId="264"/>
            <ac:graphicFrameMk id="8" creationId="{755D213C-5F72-7D58-27B9-9BABBCC78B61}"/>
          </ac:graphicFrameMkLst>
        </pc:graphicFrameChg>
      </pc:sldChg>
      <pc:sldChg chg="modSp">
        <pc:chgData name="Mariya Hristova" userId="ad723dea53ec8d61" providerId="Windows Live" clId="Web-{9D4AB45E-A265-4B20-B6BD-99AC8190EBF2}" dt="2022-11-07T08:50:03.052" v="322" actId="20577"/>
        <pc:sldMkLst>
          <pc:docMk/>
          <pc:sldMk cId="0" sldId="287"/>
        </pc:sldMkLst>
        <pc:spChg chg="mod">
          <ac:chgData name="Mariya Hristova" userId="ad723dea53ec8d61" providerId="Windows Live" clId="Web-{9D4AB45E-A265-4B20-B6BD-99AC8190EBF2}" dt="2022-11-07T08:50:03.052" v="322" actId="20577"/>
          <ac:spMkLst>
            <pc:docMk/>
            <pc:sldMk cId="0" sldId="287"/>
            <ac:spMk id="3" creationId="{00000000-0000-0000-0000-000000000000}"/>
          </ac:spMkLst>
        </pc:spChg>
      </pc:sldChg>
      <pc:sldChg chg="delSp add del">
        <pc:chgData name="Mariya Hristova" userId="ad723dea53ec8d61" providerId="Windows Live" clId="Web-{9D4AB45E-A265-4B20-B6BD-99AC8190EBF2}" dt="2022-11-07T09:00:51.557" v="428"/>
        <pc:sldMkLst>
          <pc:docMk/>
          <pc:sldMk cId="0" sldId="293"/>
        </pc:sldMkLst>
        <pc:picChg chg="del">
          <ac:chgData name="Mariya Hristova" userId="ad723dea53ec8d61" providerId="Windows Live" clId="Web-{9D4AB45E-A265-4B20-B6BD-99AC8190EBF2}" dt="2022-11-07T09:00:44.135" v="427"/>
          <ac:picMkLst>
            <pc:docMk/>
            <pc:sldMk cId="0" sldId="293"/>
            <ac:picMk id="2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14.386" v="432"/>
        <pc:sldMkLst>
          <pc:docMk/>
          <pc:sldMk cId="0" sldId="294"/>
        </pc:sldMkLst>
        <pc:picChg chg="add mod">
          <ac:chgData name="Mariya Hristova" userId="ad723dea53ec8d61" providerId="Windows Live" clId="Web-{9D4AB45E-A265-4B20-B6BD-99AC8190EBF2}" dt="2022-11-07T09:01:14.339" v="431" actId="1076"/>
          <ac:picMkLst>
            <pc:docMk/>
            <pc:sldMk cId="0" sldId="294"/>
            <ac:picMk id="12" creationId="{F0C65865-B6FE-DE8F-0BC5-C559B05EF8CC}"/>
          </ac:picMkLst>
        </pc:picChg>
        <pc:picChg chg="del mod">
          <ac:chgData name="Mariya Hristova" userId="ad723dea53ec8d61" providerId="Windows Live" clId="Web-{9D4AB45E-A265-4B20-B6BD-99AC8190EBF2}" dt="2022-11-07T09:01:14.386" v="432"/>
          <ac:picMkLst>
            <pc:docMk/>
            <pc:sldMk cId="0" sldId="294"/>
            <ac:picMk id="22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22.183" v="436" actId="1076"/>
        <pc:sldMkLst>
          <pc:docMk/>
          <pc:sldMk cId="0" sldId="295"/>
        </pc:sldMkLst>
        <pc:picChg chg="add mod">
          <ac:chgData name="Mariya Hristova" userId="ad723dea53ec8d61" providerId="Windows Live" clId="Web-{9D4AB45E-A265-4B20-B6BD-99AC8190EBF2}" dt="2022-11-07T09:01:22.183" v="436" actId="1076"/>
          <ac:picMkLst>
            <pc:docMk/>
            <pc:sldMk cId="0" sldId="295"/>
            <ac:picMk id="13" creationId="{0ADDEC34-999E-D997-BD6D-0CD94050D7FD}"/>
          </ac:picMkLst>
        </pc:picChg>
        <pc:picChg chg="del">
          <ac:chgData name="Mariya Hristova" userId="ad723dea53ec8d61" providerId="Windows Live" clId="Web-{9D4AB45E-A265-4B20-B6BD-99AC8190EBF2}" dt="2022-11-07T09:01:21.855" v="435"/>
          <ac:picMkLst>
            <pc:docMk/>
            <pc:sldMk cId="0" sldId="295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29.214" v="440" actId="1076"/>
        <pc:sldMkLst>
          <pc:docMk/>
          <pc:sldMk cId="0" sldId="296"/>
        </pc:sldMkLst>
        <pc:picChg chg="add mod">
          <ac:chgData name="Mariya Hristova" userId="ad723dea53ec8d61" providerId="Windows Live" clId="Web-{9D4AB45E-A265-4B20-B6BD-99AC8190EBF2}" dt="2022-11-07T09:01:29.214" v="440" actId="1076"/>
          <ac:picMkLst>
            <pc:docMk/>
            <pc:sldMk cId="0" sldId="296"/>
            <ac:picMk id="14" creationId="{BD32BFF6-2A47-C8FC-66C8-E217D7F29118}"/>
          </ac:picMkLst>
        </pc:picChg>
        <pc:picChg chg="del">
          <ac:chgData name="Mariya Hristova" userId="ad723dea53ec8d61" providerId="Windows Live" clId="Web-{9D4AB45E-A265-4B20-B6BD-99AC8190EBF2}" dt="2022-11-07T09:01:27.574" v="439"/>
          <ac:picMkLst>
            <pc:docMk/>
            <pc:sldMk cId="0" sldId="296"/>
            <ac:picMk id="25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37.949" v="443" actId="1076"/>
        <pc:sldMkLst>
          <pc:docMk/>
          <pc:sldMk cId="0" sldId="297"/>
        </pc:sldMkLst>
        <pc:picChg chg="add mod">
          <ac:chgData name="Mariya Hristova" userId="ad723dea53ec8d61" providerId="Windows Live" clId="Web-{9D4AB45E-A265-4B20-B6BD-99AC8190EBF2}" dt="2022-11-07T09:01:37.949" v="443" actId="1076"/>
          <ac:picMkLst>
            <pc:docMk/>
            <pc:sldMk cId="0" sldId="297"/>
            <ac:picMk id="13" creationId="{ED482FFA-96C6-CE73-0AF5-F6AAA1351C96}"/>
          </ac:picMkLst>
        </pc:picChg>
        <pc:picChg chg="del">
          <ac:chgData name="Mariya Hristova" userId="ad723dea53ec8d61" providerId="Windows Live" clId="Web-{9D4AB45E-A265-4B20-B6BD-99AC8190EBF2}" dt="2022-11-07T09:01:35.793" v="442"/>
          <ac:picMkLst>
            <pc:docMk/>
            <pc:sldMk cId="0" sldId="297"/>
            <ac:picMk id="22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1:48.590" v="447" actId="1076"/>
        <pc:sldMkLst>
          <pc:docMk/>
          <pc:sldMk cId="0" sldId="298"/>
        </pc:sldMkLst>
        <pc:picChg chg="add mod">
          <ac:chgData name="Mariya Hristova" userId="ad723dea53ec8d61" providerId="Windows Live" clId="Web-{9D4AB45E-A265-4B20-B6BD-99AC8190EBF2}" dt="2022-11-07T09:01:48.590" v="447" actId="1076"/>
          <ac:picMkLst>
            <pc:docMk/>
            <pc:sldMk cId="0" sldId="298"/>
            <ac:picMk id="12" creationId="{A1B56FD4-C590-6CCB-A861-8121E62327F4}"/>
          </ac:picMkLst>
        </pc:picChg>
        <pc:picChg chg="del">
          <ac:chgData name="Mariya Hristova" userId="ad723dea53ec8d61" providerId="Windows Live" clId="Web-{9D4AB45E-A265-4B20-B6BD-99AC8190EBF2}" dt="2022-11-07T09:01:46.496" v="445"/>
          <ac:picMkLst>
            <pc:docMk/>
            <pc:sldMk cId="0" sldId="298"/>
            <ac:picMk id="13" creationId="{ADF2FAF4-4D4B-077F-0F4B-C78D89FF00FC}"/>
          </ac:picMkLst>
        </pc:picChg>
        <pc:picChg chg="del">
          <ac:chgData name="Mariya Hristova" userId="ad723dea53ec8d61" providerId="Windows Live" clId="Web-{9D4AB45E-A265-4B20-B6BD-99AC8190EBF2}" dt="2022-11-07T09:01:46.496" v="446"/>
          <ac:picMkLst>
            <pc:docMk/>
            <pc:sldMk cId="0" sldId="298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02:15.591" v="461" actId="14100"/>
        <pc:sldMkLst>
          <pc:docMk/>
          <pc:sldMk cId="0" sldId="299"/>
        </pc:sldMkLst>
        <pc:picChg chg="add mod">
          <ac:chgData name="Mariya Hristova" userId="ad723dea53ec8d61" providerId="Windows Live" clId="Web-{9D4AB45E-A265-4B20-B6BD-99AC8190EBF2}" dt="2022-11-07T09:02:06.293" v="457" actId="1076"/>
          <ac:picMkLst>
            <pc:docMk/>
            <pc:sldMk cId="0" sldId="299"/>
            <ac:picMk id="10" creationId="{A5F95770-F447-BBFC-4C4E-3984D513DAEB}"/>
          </ac:picMkLst>
        </pc:picChg>
        <pc:picChg chg="del">
          <ac:chgData name="Mariya Hristova" userId="ad723dea53ec8d61" providerId="Windows Live" clId="Web-{9D4AB45E-A265-4B20-B6BD-99AC8190EBF2}" dt="2022-11-07T09:02:03.012" v="456"/>
          <ac:picMkLst>
            <pc:docMk/>
            <pc:sldMk cId="0" sldId="299"/>
            <ac:picMk id="11" creationId="{4B472CFC-65EE-5F00-282D-70C9D1B5150A}"/>
          </ac:picMkLst>
        </pc:picChg>
        <pc:picChg chg="add mod">
          <ac:chgData name="Mariya Hristova" userId="ad723dea53ec8d61" providerId="Windows Live" clId="Web-{9D4AB45E-A265-4B20-B6BD-99AC8190EBF2}" dt="2022-11-07T09:02:15.591" v="461" actId="14100"/>
          <ac:picMkLst>
            <pc:docMk/>
            <pc:sldMk cId="0" sldId="299"/>
            <ac:picMk id="17" creationId="{79962FB0-72C1-4315-C831-C279A6556B32}"/>
          </ac:picMkLst>
        </pc:picChg>
        <pc:picChg chg="del">
          <ac:chgData name="Mariya Hristova" userId="ad723dea53ec8d61" providerId="Windows Live" clId="Web-{9D4AB45E-A265-4B20-B6BD-99AC8190EBF2}" dt="2022-11-07T09:02:03.012" v="455"/>
          <ac:picMkLst>
            <pc:docMk/>
            <pc:sldMk cId="0" sldId="299"/>
            <ac:picMk id="24" creationId="{DBEF7531-B4BD-5442-E44F-2860351C1C21}"/>
          </ac:picMkLst>
        </pc:picChg>
      </pc:sldChg>
      <pc:sldChg chg="addSp delSp modSp del">
        <pc:chgData name="Mariya Hristova" userId="ad723dea53ec8d61" providerId="Windows Live" clId="Web-{9D4AB45E-A265-4B20-B6BD-99AC8190EBF2}" dt="2022-11-07T09:24:19.398" v="527"/>
        <pc:sldMkLst>
          <pc:docMk/>
          <pc:sldMk cId="0" sldId="300"/>
        </pc:sldMkLst>
        <pc:picChg chg="add del mod">
          <ac:chgData name="Mariya Hristova" userId="ad723dea53ec8d61" providerId="Windows Live" clId="Web-{9D4AB45E-A265-4B20-B6BD-99AC8190EBF2}" dt="2022-11-07T09:02:23.810" v="467"/>
          <ac:picMkLst>
            <pc:docMk/>
            <pc:sldMk cId="0" sldId="300"/>
            <ac:picMk id="14" creationId="{84A4DE65-2544-05FD-9A3D-7F51582AFB54}"/>
          </ac:picMkLst>
        </pc:picChg>
        <pc:picChg chg="add del mod">
          <ac:chgData name="Mariya Hristova" userId="ad723dea53ec8d61" providerId="Windows Live" clId="Web-{9D4AB45E-A265-4B20-B6BD-99AC8190EBF2}" dt="2022-11-07T09:02:23.810" v="466"/>
          <ac:picMkLst>
            <pc:docMk/>
            <pc:sldMk cId="0" sldId="300"/>
            <ac:picMk id="32" creationId="{4DF9E39D-DFB5-97A4-64E2-FC99A1E8142A}"/>
          </ac:picMkLst>
        </pc:picChg>
        <pc:picChg chg="add del">
          <ac:chgData name="Mariya Hristova" userId="ad723dea53ec8d61" providerId="Windows Live" clId="Web-{9D4AB45E-A265-4B20-B6BD-99AC8190EBF2}" dt="2022-11-07T09:02:41.857" v="470"/>
          <ac:picMkLst>
            <pc:docMk/>
            <pc:sldMk cId="0" sldId="300"/>
            <ac:picMk id="33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9:02:44.967" v="472" actId="1076"/>
          <ac:picMkLst>
            <pc:docMk/>
            <pc:sldMk cId="0" sldId="300"/>
            <ac:picMk id="34" creationId="{1723F0F0-CFE6-0628-5528-DD83DA49C8A0}"/>
          </ac:picMkLst>
        </pc:picChg>
      </pc:sldChg>
      <pc:sldChg chg="addSp delSp modSp">
        <pc:chgData name="Mariya Hristova" userId="ad723dea53ec8d61" providerId="Windows Live" clId="Web-{9D4AB45E-A265-4B20-B6BD-99AC8190EBF2}" dt="2022-11-07T09:03:27.827" v="484" actId="1076"/>
        <pc:sldMkLst>
          <pc:docMk/>
          <pc:sldMk cId="0" sldId="301"/>
        </pc:sldMkLst>
        <pc:picChg chg="del">
          <ac:chgData name="Mariya Hristova" userId="ad723dea53ec8d61" providerId="Windows Live" clId="Web-{9D4AB45E-A265-4B20-B6BD-99AC8190EBF2}" dt="2022-11-07T09:03:02.873" v="475"/>
          <ac:picMkLst>
            <pc:docMk/>
            <pc:sldMk cId="0" sldId="301"/>
            <ac:picMk id="14" creationId="{51D08896-A228-441D-920E-5975CD549475}"/>
          </ac:picMkLst>
        </pc:picChg>
        <pc:picChg chg="add mod">
          <ac:chgData name="Mariya Hristova" userId="ad723dea53ec8d61" providerId="Windows Live" clId="Web-{9D4AB45E-A265-4B20-B6BD-99AC8190EBF2}" dt="2022-11-07T09:03:27.827" v="484" actId="1076"/>
          <ac:picMkLst>
            <pc:docMk/>
            <pc:sldMk cId="0" sldId="301"/>
            <ac:picMk id="23" creationId="{CAEEB724-CA89-4468-286A-99A8AE3B27A9}"/>
          </ac:picMkLst>
        </pc:picChg>
        <pc:picChg chg="del">
          <ac:chgData name="Mariya Hristova" userId="ad723dea53ec8d61" providerId="Windows Live" clId="Web-{9D4AB45E-A265-4B20-B6BD-99AC8190EBF2}" dt="2022-11-07T09:03:02.873" v="476"/>
          <ac:picMkLst>
            <pc:docMk/>
            <pc:sldMk cId="0" sldId="301"/>
            <ac:picMk id="27" creationId="{00000000-0000-0000-0000-000000000000}"/>
          </ac:picMkLst>
        </pc:picChg>
        <pc:picChg chg="add del">
          <ac:chgData name="Mariya Hristova" userId="ad723dea53ec8d61" providerId="Windows Live" clId="Web-{9D4AB45E-A265-4B20-B6BD-99AC8190EBF2}" dt="2022-11-07T09:03:22.843" v="483"/>
          <ac:picMkLst>
            <pc:docMk/>
            <pc:sldMk cId="0" sldId="301"/>
            <ac:picMk id="28" creationId="{1ED5630A-DEE4-A7D1-7AEC-86EA48EB8948}"/>
          </ac:picMkLst>
        </pc:picChg>
        <pc:picChg chg="add">
          <ac:chgData name="Mariya Hristova" userId="ad723dea53ec8d61" providerId="Windows Live" clId="Web-{9D4AB45E-A265-4B20-B6BD-99AC8190EBF2}" dt="2022-11-07T09:03:05.827" v="477"/>
          <ac:picMkLst>
            <pc:docMk/>
            <pc:sldMk cId="0" sldId="301"/>
            <ac:picMk id="29" creationId="{5ADFE3F0-26B4-746E-1B19-102EC8FE8CD2}"/>
          </ac:picMkLst>
        </pc:picChg>
      </pc:sldChg>
      <pc:sldChg chg="addSp delSp modSp">
        <pc:chgData name="Mariya Hristova" userId="ad723dea53ec8d61" providerId="Windows Live" clId="Web-{9D4AB45E-A265-4B20-B6BD-99AC8190EBF2}" dt="2022-11-07T09:03:32.874" v="486" actId="1076"/>
        <pc:sldMkLst>
          <pc:docMk/>
          <pc:sldMk cId="0" sldId="302"/>
        </pc:sldMkLst>
        <pc:picChg chg="del">
          <ac:chgData name="Mariya Hristova" userId="ad723dea53ec8d61" providerId="Windows Live" clId="Web-{9D4AB45E-A265-4B20-B6BD-99AC8190EBF2}" dt="2022-11-07T09:03:14.874" v="480"/>
          <ac:picMkLst>
            <pc:docMk/>
            <pc:sldMk cId="0" sldId="302"/>
            <ac:picMk id="13" creationId="{20D87351-3FA2-4524-FF1F-A70E543704B7}"/>
          </ac:picMkLst>
        </pc:picChg>
        <pc:picChg chg="add mod">
          <ac:chgData name="Mariya Hristova" userId="ad723dea53ec8d61" providerId="Windows Live" clId="Web-{9D4AB45E-A265-4B20-B6BD-99AC8190EBF2}" dt="2022-11-07T09:03:29.390" v="485" actId="1076"/>
          <ac:picMkLst>
            <pc:docMk/>
            <pc:sldMk cId="0" sldId="302"/>
            <ac:picMk id="26" creationId="{87AFAE30-DDAB-0B83-DFBD-036E43922ABE}"/>
          </ac:picMkLst>
        </pc:picChg>
        <pc:picChg chg="del">
          <ac:chgData name="Mariya Hristova" userId="ad723dea53ec8d61" providerId="Windows Live" clId="Web-{9D4AB45E-A265-4B20-B6BD-99AC8190EBF2}" dt="2022-11-07T09:03:14.889" v="481"/>
          <ac:picMkLst>
            <pc:docMk/>
            <pc:sldMk cId="0" sldId="302"/>
            <ac:picMk id="27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9:03:32.874" v="486" actId="1076"/>
          <ac:picMkLst>
            <pc:docMk/>
            <pc:sldMk cId="0" sldId="302"/>
            <ac:picMk id="29" creationId="{68D8EF15-7138-7F90-2B7E-4D35AD4F044A}"/>
          </ac:picMkLst>
        </pc:picChg>
      </pc:sldChg>
      <pc:sldChg chg="addSp delSp modSp">
        <pc:chgData name="Mariya Hristova" userId="ad723dea53ec8d61" providerId="Windows Live" clId="Web-{9D4AB45E-A265-4B20-B6BD-99AC8190EBF2}" dt="2022-11-07T09:03:57.766" v="493" actId="1076"/>
        <pc:sldMkLst>
          <pc:docMk/>
          <pc:sldMk cId="0" sldId="303"/>
        </pc:sldMkLst>
        <pc:picChg chg="add mod">
          <ac:chgData name="Mariya Hristova" userId="ad723dea53ec8d61" providerId="Windows Live" clId="Web-{9D4AB45E-A265-4B20-B6BD-99AC8190EBF2}" dt="2022-11-07T09:03:57.766" v="493" actId="1076"/>
          <ac:picMkLst>
            <pc:docMk/>
            <pc:sldMk cId="0" sldId="303"/>
            <ac:picMk id="12" creationId="{F0903B4F-DCB1-57A3-95C5-B35D29888BAB}"/>
          </ac:picMkLst>
        </pc:picChg>
        <pc:picChg chg="del">
          <ac:chgData name="Mariya Hristova" userId="ad723dea53ec8d61" providerId="Windows Live" clId="Web-{9D4AB45E-A265-4B20-B6BD-99AC8190EBF2}" dt="2022-11-07T09:03:38.890" v="487"/>
          <ac:picMkLst>
            <pc:docMk/>
            <pc:sldMk cId="0" sldId="303"/>
            <ac:picMk id="13" creationId="{D21E6D06-174B-677A-6123-58E8201F2B87}"/>
          </ac:picMkLst>
        </pc:picChg>
        <pc:picChg chg="add mod">
          <ac:chgData name="Mariya Hristova" userId="ad723dea53ec8d61" providerId="Windows Live" clId="Web-{9D4AB45E-A265-4B20-B6BD-99AC8190EBF2}" dt="2022-11-07T09:03:53.875" v="492" actId="1076"/>
          <ac:picMkLst>
            <pc:docMk/>
            <pc:sldMk cId="0" sldId="303"/>
            <ac:picMk id="26" creationId="{EBF892FE-A5F9-AC7F-1722-494C218A0C35}"/>
          </ac:picMkLst>
        </pc:picChg>
        <pc:picChg chg="del">
          <ac:chgData name="Mariya Hristova" userId="ad723dea53ec8d61" providerId="Windows Live" clId="Web-{9D4AB45E-A265-4B20-B6BD-99AC8190EBF2}" dt="2022-11-07T09:03:38.890" v="488"/>
          <ac:picMkLst>
            <pc:docMk/>
            <pc:sldMk cId="0" sldId="303"/>
            <ac:picMk id="27" creationId="{00000000-0000-0000-0000-000000000000}"/>
          </ac:picMkLst>
        </pc:picChg>
      </pc:sldChg>
      <pc:sldChg chg="addSp delSp">
        <pc:chgData name="Mariya Hristova" userId="ad723dea53ec8d61" providerId="Windows Live" clId="Web-{9D4AB45E-A265-4B20-B6BD-99AC8190EBF2}" dt="2022-11-07T09:04:03.360" v="495"/>
        <pc:sldMkLst>
          <pc:docMk/>
          <pc:sldMk cId="0" sldId="305"/>
        </pc:sldMkLst>
        <pc:picChg chg="add">
          <ac:chgData name="Mariya Hristova" userId="ad723dea53ec8d61" providerId="Windows Live" clId="Web-{9D4AB45E-A265-4B20-B6BD-99AC8190EBF2}" dt="2022-11-07T09:03:45.453" v="489"/>
          <ac:picMkLst>
            <pc:docMk/>
            <pc:sldMk cId="0" sldId="305"/>
            <ac:picMk id="14" creationId="{D863C818-5806-AD03-3E88-2DF07A67709B}"/>
          </ac:picMkLst>
        </pc:picChg>
        <pc:picChg chg="del">
          <ac:chgData name="Mariya Hristova" userId="ad723dea53ec8d61" providerId="Windows Live" clId="Web-{9D4AB45E-A265-4B20-B6BD-99AC8190EBF2}" dt="2022-11-07T09:04:03.360" v="494"/>
          <ac:picMkLst>
            <pc:docMk/>
            <pc:sldMk cId="0" sldId="305"/>
            <ac:picMk id="15" creationId="{628D1430-1499-7426-8A39-BA934A92A1A2}"/>
          </ac:picMkLst>
        </pc:picChg>
        <pc:picChg chg="add">
          <ac:chgData name="Mariya Hristova" userId="ad723dea53ec8d61" providerId="Windows Live" clId="Web-{9D4AB45E-A265-4B20-B6BD-99AC8190EBF2}" dt="2022-11-07T09:03:45.453" v="489"/>
          <ac:picMkLst>
            <pc:docMk/>
            <pc:sldMk cId="0" sldId="305"/>
            <ac:picMk id="32" creationId="{AACB90B6-BB63-91B0-9324-C775F4615E3B}"/>
          </ac:picMkLst>
        </pc:picChg>
        <pc:picChg chg="del">
          <ac:chgData name="Mariya Hristova" userId="ad723dea53ec8d61" providerId="Windows Live" clId="Web-{9D4AB45E-A265-4B20-B6BD-99AC8190EBF2}" dt="2022-11-07T09:04:03.360" v="495"/>
          <ac:picMkLst>
            <pc:docMk/>
            <pc:sldMk cId="0" sldId="305"/>
            <ac:picMk id="33" creationId="{00000000-0000-0000-0000-000000000000}"/>
          </ac:picMkLst>
        </pc:picChg>
      </pc:sldChg>
      <pc:sldChg chg="addSp modSp">
        <pc:chgData name="Mariya Hristova" userId="ad723dea53ec8d61" providerId="Windows Live" clId="Web-{9D4AB45E-A265-4B20-B6BD-99AC8190EBF2}" dt="2022-11-07T09:04:22.688" v="499" actId="1076"/>
        <pc:sldMkLst>
          <pc:docMk/>
          <pc:sldMk cId="0" sldId="306"/>
        </pc:sldMkLst>
        <pc:picChg chg="add mod">
          <ac:chgData name="Mariya Hristova" userId="ad723dea53ec8d61" providerId="Windows Live" clId="Web-{9D4AB45E-A265-4B20-B6BD-99AC8190EBF2}" dt="2022-11-07T09:04:22.688" v="499" actId="1076"/>
          <ac:picMkLst>
            <pc:docMk/>
            <pc:sldMk cId="0" sldId="306"/>
            <ac:picMk id="6" creationId="{739235FB-D6E4-0F70-0B0D-75C38799C462}"/>
          </ac:picMkLst>
        </pc:picChg>
        <pc:picChg chg="add mod">
          <ac:chgData name="Mariya Hristova" userId="ad723dea53ec8d61" providerId="Windows Live" clId="Web-{9D4AB45E-A265-4B20-B6BD-99AC8190EBF2}" dt="2022-11-07T09:04:10.016" v="498" actId="1076"/>
          <ac:picMkLst>
            <pc:docMk/>
            <pc:sldMk cId="0" sldId="306"/>
            <ac:picMk id="24" creationId="{C8FA3199-E569-931C-653A-A1FF6D1A6AA8}"/>
          </ac:picMkLst>
        </pc:picChg>
      </pc:sldChg>
      <pc:sldChg chg="modSp">
        <pc:chgData name="Mariya Hristova" userId="ad723dea53ec8d61" providerId="Windows Live" clId="Web-{9D4AB45E-A265-4B20-B6BD-99AC8190EBF2}" dt="2022-11-07T08:09:01.837" v="35" actId="20577"/>
        <pc:sldMkLst>
          <pc:docMk/>
          <pc:sldMk cId="0" sldId="310"/>
        </pc:sldMkLst>
        <pc:spChg chg="mod">
          <ac:chgData name="Mariya Hristova" userId="ad723dea53ec8d61" providerId="Windows Live" clId="Web-{9D4AB45E-A265-4B20-B6BD-99AC8190EBF2}" dt="2022-11-07T08:09:01.837" v="35" actId="20577"/>
          <ac:spMkLst>
            <pc:docMk/>
            <pc:sldMk cId="0" sldId="310"/>
            <ac:spMk id="14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24:29.006" v="159" actId="1076"/>
        <pc:sldMkLst>
          <pc:docMk/>
          <pc:sldMk cId="0" sldId="311"/>
        </pc:sldMkLst>
        <pc:spChg chg="mod">
          <ac:chgData name="Mariya Hristova" userId="ad723dea53ec8d61" providerId="Windows Live" clId="Web-{9D4AB45E-A265-4B20-B6BD-99AC8190EBF2}" dt="2022-11-07T08:06:48.302" v="21" actId="20577"/>
          <ac:spMkLst>
            <pc:docMk/>
            <pc:sldMk cId="0" sldId="311"/>
            <ac:spMk id="15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06:34.676" v="14" actId="20577"/>
          <ac:spMkLst>
            <pc:docMk/>
            <pc:sldMk cId="0" sldId="311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06:31.755" v="13" actId="20577"/>
          <ac:spMkLst>
            <pc:docMk/>
            <pc:sldMk cId="0" sldId="311"/>
            <ac:spMk id="19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4:29.006" v="159" actId="1076"/>
          <ac:picMkLst>
            <pc:docMk/>
            <pc:sldMk cId="0" sldId="311"/>
            <ac:picMk id="12" creationId="{5D89DD13-C56D-8DF1-4716-D86B2877BDA0}"/>
          </ac:picMkLst>
        </pc:picChg>
        <pc:picChg chg="del">
          <ac:chgData name="Mariya Hristova" userId="ad723dea53ec8d61" providerId="Windows Live" clId="Web-{9D4AB45E-A265-4B20-B6BD-99AC8190EBF2}" dt="2022-11-07T08:24:23.052" v="157"/>
          <ac:picMkLst>
            <pc:docMk/>
            <pc:sldMk cId="0" sldId="311"/>
            <ac:picMk id="13" creationId="{27373F57-7CB1-4DFB-108F-C864EB97E31B}"/>
          </ac:picMkLst>
        </pc:picChg>
      </pc:sldChg>
      <pc:sldChg chg="addSp delSp modSp">
        <pc:chgData name="Mariya Hristova" userId="ad723dea53ec8d61" providerId="Windows Live" clId="Web-{9D4AB45E-A265-4B20-B6BD-99AC8190EBF2}" dt="2022-11-07T08:24:41.600" v="163" actId="1076"/>
        <pc:sldMkLst>
          <pc:docMk/>
          <pc:sldMk cId="0" sldId="312"/>
        </pc:sldMkLst>
        <pc:spChg chg="mod">
          <ac:chgData name="Mariya Hristova" userId="ad723dea53ec8d61" providerId="Windows Live" clId="Web-{9D4AB45E-A265-4B20-B6BD-99AC8190EBF2}" dt="2022-11-07T08:09:47.745" v="42" actId="20577"/>
          <ac:spMkLst>
            <pc:docMk/>
            <pc:sldMk cId="0" sldId="312"/>
            <ac:spMk id="15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10:12.667" v="47" actId="20577"/>
          <ac:spMkLst>
            <pc:docMk/>
            <pc:sldMk cId="0" sldId="312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10:41.559" v="52"/>
          <ac:spMkLst>
            <pc:docMk/>
            <pc:sldMk cId="0" sldId="312"/>
            <ac:spMk id="19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4:41.600" v="163" actId="1076"/>
          <ac:picMkLst>
            <pc:docMk/>
            <pc:sldMk cId="0" sldId="312"/>
            <ac:picMk id="12" creationId="{75A9151C-4CC0-D557-72FE-B3075C5298BF}"/>
          </ac:picMkLst>
        </pc:picChg>
        <pc:picChg chg="del">
          <ac:chgData name="Mariya Hristova" userId="ad723dea53ec8d61" providerId="Windows Live" clId="Web-{9D4AB45E-A265-4B20-B6BD-99AC8190EBF2}" dt="2022-11-07T08:24:31.568" v="160"/>
          <ac:picMkLst>
            <pc:docMk/>
            <pc:sldMk cId="0" sldId="312"/>
            <ac:picMk id="2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4:53.241" v="166" actId="1076"/>
        <pc:sldMkLst>
          <pc:docMk/>
          <pc:sldMk cId="0" sldId="313"/>
        </pc:sldMkLst>
        <pc:spChg chg="mod">
          <ac:chgData name="Mariya Hristova" userId="ad723dea53ec8d61" providerId="Windows Live" clId="Web-{9D4AB45E-A265-4B20-B6BD-99AC8190EBF2}" dt="2022-11-07T08:10:55.872" v="56" actId="20577"/>
          <ac:spMkLst>
            <pc:docMk/>
            <pc:sldMk cId="0" sldId="313"/>
            <ac:spMk id="22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11:46.436" v="72" actId="20577"/>
          <ac:spMkLst>
            <pc:docMk/>
            <pc:sldMk cId="0" sldId="313"/>
            <ac:spMk id="24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4:53.241" v="166" actId="1076"/>
          <ac:picMkLst>
            <pc:docMk/>
            <pc:sldMk cId="0" sldId="313"/>
            <ac:picMk id="14" creationId="{81D2DFAA-33AF-DCDB-74E1-F66672AD03E4}"/>
          </ac:picMkLst>
        </pc:picChg>
        <pc:picChg chg="del">
          <ac:chgData name="Mariya Hristova" userId="ad723dea53ec8d61" providerId="Windows Live" clId="Web-{9D4AB45E-A265-4B20-B6BD-99AC8190EBF2}" dt="2022-11-07T08:24:34.662" v="161"/>
          <ac:picMkLst>
            <pc:docMk/>
            <pc:sldMk cId="0" sldId="313"/>
            <ac:picMk id="3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5:03.648" v="169" actId="1076"/>
        <pc:sldMkLst>
          <pc:docMk/>
          <pc:sldMk cId="0" sldId="314"/>
        </pc:sldMkLst>
        <pc:spChg chg="mod">
          <ac:chgData name="Mariya Hristova" userId="ad723dea53ec8d61" providerId="Windows Live" clId="Web-{9D4AB45E-A265-4B20-B6BD-99AC8190EBF2}" dt="2022-11-07T08:13:32.158" v="90" actId="20577"/>
          <ac:spMkLst>
            <pc:docMk/>
            <pc:sldMk cId="0" sldId="314"/>
            <ac:spMk id="15" creationId="{00000000-0000-0000-0000-000000000000}"/>
          </ac:spMkLst>
        </pc:spChg>
        <pc:grpChg chg="mod">
          <ac:chgData name="Mariya Hristova" userId="ad723dea53ec8d61" providerId="Windows Live" clId="Web-{9D4AB45E-A265-4B20-B6BD-99AC8190EBF2}" dt="2022-11-07T08:13:02.860" v="83" actId="14100"/>
          <ac:grpSpMkLst>
            <pc:docMk/>
            <pc:sldMk cId="0" sldId="314"/>
            <ac:grpSpMk id="3" creationId="{00000000-0000-0000-0000-000000000000}"/>
          </ac:grpSpMkLst>
        </pc:grpChg>
        <pc:grpChg chg="del mod">
          <ac:chgData name="Mariya Hristova" userId="ad723dea53ec8d61" providerId="Windows Live" clId="Web-{9D4AB45E-A265-4B20-B6BD-99AC8190EBF2}" dt="2022-11-07T08:12:13.452" v="75"/>
          <ac:grpSpMkLst>
            <pc:docMk/>
            <pc:sldMk cId="0" sldId="314"/>
            <ac:grpSpMk id="12" creationId="{00000000-0000-0000-0000-000000000000}"/>
          </ac:grpSpMkLst>
        </pc:grpChg>
        <pc:grpChg chg="mod">
          <ac:chgData name="Mariya Hristova" userId="ad723dea53ec8d61" providerId="Windows Live" clId="Web-{9D4AB45E-A265-4B20-B6BD-99AC8190EBF2}" dt="2022-11-07T08:13:03.126" v="84" actId="1076"/>
          <ac:grpSpMkLst>
            <pc:docMk/>
            <pc:sldMk cId="0" sldId="314"/>
            <ac:grpSpMk id="16" creationId="{00000000-0000-0000-0000-000000000000}"/>
          </ac:grpSpMkLst>
        </pc:grpChg>
        <pc:picChg chg="del">
          <ac:chgData name="Mariya Hristova" userId="ad723dea53ec8d61" providerId="Windows Live" clId="Web-{9D4AB45E-A265-4B20-B6BD-99AC8190EBF2}" dt="2022-11-07T08:24:46.928" v="164"/>
          <ac:picMkLst>
            <pc:docMk/>
            <pc:sldMk cId="0" sldId="314"/>
            <ac:picMk id="23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25:03.648" v="169" actId="1076"/>
          <ac:picMkLst>
            <pc:docMk/>
            <pc:sldMk cId="0" sldId="314"/>
            <ac:picMk id="25" creationId="{5E2470B2-46D7-3C48-FA19-44E23F9B5006}"/>
          </ac:picMkLst>
        </pc:picChg>
      </pc:sldChg>
      <pc:sldChg chg="addSp delSp modSp">
        <pc:chgData name="Mariya Hristova" userId="ad723dea53ec8d61" providerId="Windows Live" clId="Web-{9D4AB45E-A265-4B20-B6BD-99AC8190EBF2}" dt="2022-11-07T08:25:10.726" v="171"/>
        <pc:sldMkLst>
          <pc:docMk/>
          <pc:sldMk cId="0" sldId="315"/>
        </pc:sldMkLst>
        <pc:spChg chg="mod">
          <ac:chgData name="Mariya Hristova" userId="ad723dea53ec8d61" providerId="Windows Live" clId="Web-{9D4AB45E-A265-4B20-B6BD-99AC8190EBF2}" dt="2022-11-07T08:14:05.003" v="96" actId="20577"/>
          <ac:spMkLst>
            <pc:docMk/>
            <pc:sldMk cId="0" sldId="315"/>
            <ac:spMk id="19" creationId="{00000000-0000-0000-0000-000000000000}"/>
          </ac:spMkLst>
        </pc:spChg>
        <pc:picChg chg="add">
          <ac:chgData name="Mariya Hristova" userId="ad723dea53ec8d61" providerId="Windows Live" clId="Web-{9D4AB45E-A265-4B20-B6BD-99AC8190EBF2}" dt="2022-11-07T08:25:10.726" v="171"/>
          <ac:picMkLst>
            <pc:docMk/>
            <pc:sldMk cId="0" sldId="315"/>
            <ac:picMk id="13" creationId="{173BBD0D-3EDA-00DA-6E19-44D28650773E}"/>
          </ac:picMkLst>
        </pc:picChg>
        <pc:picChg chg="del">
          <ac:chgData name="Mariya Hristova" userId="ad723dea53ec8d61" providerId="Windows Live" clId="Web-{9D4AB45E-A265-4B20-B6BD-99AC8190EBF2}" dt="2022-11-07T08:24:57.366" v="167"/>
          <ac:picMkLst>
            <pc:docMk/>
            <pc:sldMk cId="0" sldId="315"/>
            <ac:picMk id="27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25:24.165" v="531" actId="20577"/>
        <pc:sldMkLst>
          <pc:docMk/>
          <pc:sldMk cId="0" sldId="316"/>
        </pc:sldMkLst>
        <pc:spChg chg="mod">
          <ac:chgData name="Mariya Hristova" userId="ad723dea53ec8d61" providerId="Windows Live" clId="Web-{9D4AB45E-A265-4B20-B6BD-99AC8190EBF2}" dt="2022-11-07T09:25:24.165" v="531" actId="20577"/>
          <ac:spMkLst>
            <pc:docMk/>
            <pc:sldMk cId="0" sldId="316"/>
            <ac:spMk id="16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6:05.837" v="174" actId="14100"/>
          <ac:picMkLst>
            <pc:docMk/>
            <pc:sldMk cId="0" sldId="316"/>
            <ac:picMk id="13" creationId="{5041213F-C4C8-DE27-81C9-46D21B26E888}"/>
          </ac:picMkLst>
        </pc:picChg>
        <pc:picChg chg="del">
          <ac:chgData name="Mariya Hristova" userId="ad723dea53ec8d61" providerId="Windows Live" clId="Web-{9D4AB45E-A265-4B20-B6BD-99AC8190EBF2}" dt="2022-11-07T08:25:07.773" v="170"/>
          <ac:picMkLst>
            <pc:docMk/>
            <pc:sldMk cId="0" sldId="316"/>
            <ac:picMk id="24" creationId="{00000000-0000-0000-0000-000000000000}"/>
          </ac:picMkLst>
        </pc:picChg>
      </pc:sldChg>
      <pc:sldChg chg="addSp delSp">
        <pc:chgData name="Mariya Hristova" userId="ad723dea53ec8d61" providerId="Windows Live" clId="Web-{9D4AB45E-A265-4B20-B6BD-99AC8190EBF2}" dt="2022-11-07T08:26:14.900" v="176"/>
        <pc:sldMkLst>
          <pc:docMk/>
          <pc:sldMk cId="0" sldId="317"/>
        </pc:sldMkLst>
        <pc:picChg chg="add">
          <ac:chgData name="Mariya Hristova" userId="ad723dea53ec8d61" providerId="Windows Live" clId="Web-{9D4AB45E-A265-4B20-B6BD-99AC8190EBF2}" dt="2022-11-07T08:26:14.900" v="176"/>
          <ac:picMkLst>
            <pc:docMk/>
            <pc:sldMk cId="0" sldId="317"/>
            <ac:picMk id="13" creationId="{F9768F1B-0687-D533-09F1-70033E892072}"/>
          </ac:picMkLst>
        </pc:picChg>
        <pc:picChg chg="del">
          <ac:chgData name="Mariya Hristova" userId="ad723dea53ec8d61" providerId="Windows Live" clId="Web-{9D4AB45E-A265-4B20-B6BD-99AC8190EBF2}" dt="2022-11-07T08:25:56.055" v="172"/>
          <ac:picMkLst>
            <pc:docMk/>
            <pc:sldMk cId="0" sldId="317"/>
            <ac:picMk id="24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6:35.416" v="181" actId="14100"/>
        <pc:sldMkLst>
          <pc:docMk/>
          <pc:sldMk cId="0" sldId="318"/>
        </pc:sldMkLst>
        <pc:picChg chg="add mod">
          <ac:chgData name="Mariya Hristova" userId="ad723dea53ec8d61" providerId="Windows Live" clId="Web-{9D4AB45E-A265-4B20-B6BD-99AC8190EBF2}" dt="2022-11-07T08:26:35.416" v="181" actId="14100"/>
          <ac:picMkLst>
            <pc:docMk/>
            <pc:sldMk cId="0" sldId="318"/>
            <ac:picMk id="13" creationId="{D81DFA58-A4E2-061F-F60E-971BAF4DF407}"/>
          </ac:picMkLst>
        </pc:picChg>
        <pc:picChg chg="del">
          <ac:chgData name="Mariya Hristova" userId="ad723dea53ec8d61" providerId="Windows Live" clId="Web-{9D4AB45E-A265-4B20-B6BD-99AC8190EBF2}" dt="2022-11-07T08:26:11.024" v="175"/>
          <ac:picMkLst>
            <pc:docMk/>
            <pc:sldMk cId="0" sldId="318"/>
            <ac:picMk id="23" creationId="{00000000-0000-0000-0000-000000000000}"/>
          </ac:picMkLst>
        </pc:picChg>
      </pc:sldChg>
      <pc:sldChg chg="addSp delSp modSp ord">
        <pc:chgData name="Mariya Hristova" userId="ad723dea53ec8d61" providerId="Windows Live" clId="Web-{9D4AB45E-A265-4B20-B6BD-99AC8190EBF2}" dt="2022-11-07T08:27:11.229" v="188" actId="1076"/>
        <pc:sldMkLst>
          <pc:docMk/>
          <pc:sldMk cId="0" sldId="319"/>
        </pc:sldMkLst>
        <pc:picChg chg="add mod">
          <ac:chgData name="Mariya Hristova" userId="ad723dea53ec8d61" providerId="Windows Live" clId="Web-{9D4AB45E-A265-4B20-B6BD-99AC8190EBF2}" dt="2022-11-07T08:27:11.229" v="188" actId="1076"/>
          <ac:picMkLst>
            <pc:docMk/>
            <pc:sldMk cId="0" sldId="319"/>
            <ac:picMk id="14" creationId="{9F8EDA92-7E16-6795-46AE-B35F90D94ABF}"/>
          </ac:picMkLst>
        </pc:picChg>
        <pc:picChg chg="del">
          <ac:chgData name="Mariya Hristova" userId="ad723dea53ec8d61" providerId="Windows Live" clId="Web-{9D4AB45E-A265-4B20-B6BD-99AC8190EBF2}" dt="2022-11-07T08:26:55.760" v="183"/>
          <ac:picMkLst>
            <pc:docMk/>
            <pc:sldMk cId="0" sldId="319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26:20.259" v="177"/>
          <ac:picMkLst>
            <pc:docMk/>
            <pc:sldMk cId="0" sldId="319"/>
            <ac:picMk id="24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27:08.026" v="187" actId="1076"/>
          <ac:picMkLst>
            <pc:docMk/>
            <pc:sldMk cId="0" sldId="319"/>
            <ac:picMk id="26" creationId="{5AB55A00-7FA5-69EE-413A-1015D677147E}"/>
          </ac:picMkLst>
        </pc:picChg>
      </pc:sldChg>
      <pc:sldChg chg="modSp">
        <pc:chgData name="Mariya Hristova" userId="ad723dea53ec8d61" providerId="Windows Live" clId="Web-{9D4AB45E-A265-4B20-B6BD-99AC8190EBF2}" dt="2022-11-07T08:27:15.636" v="189" actId="1076"/>
        <pc:sldMkLst>
          <pc:docMk/>
          <pc:sldMk cId="0" sldId="322"/>
        </pc:sldMkLst>
        <pc:spChg chg="mod">
          <ac:chgData name="Mariya Hristova" userId="ad723dea53ec8d61" providerId="Windows Live" clId="Web-{9D4AB45E-A265-4B20-B6BD-99AC8190EBF2}" dt="2022-11-07T08:27:15.636" v="189" actId="1076"/>
          <ac:spMkLst>
            <pc:docMk/>
            <pc:sldMk cId="0" sldId="322"/>
            <ac:spMk id="18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27:27.933" v="192"/>
        <pc:sldMkLst>
          <pc:docMk/>
          <pc:sldMk cId="0" sldId="324"/>
        </pc:sldMkLst>
        <pc:spChg chg="mod">
          <ac:chgData name="Mariya Hristova" userId="ad723dea53ec8d61" providerId="Windows Live" clId="Web-{9D4AB45E-A265-4B20-B6BD-99AC8190EBF2}" dt="2022-11-07T08:15:06.895" v="102" actId="20577"/>
          <ac:spMkLst>
            <pc:docMk/>
            <pc:sldMk cId="0" sldId="324"/>
            <ac:spMk id="19" creationId="{00000000-0000-0000-0000-000000000000}"/>
          </ac:spMkLst>
        </pc:spChg>
        <pc:picChg chg="add">
          <ac:chgData name="Mariya Hristova" userId="ad723dea53ec8d61" providerId="Windows Live" clId="Web-{9D4AB45E-A265-4B20-B6BD-99AC8190EBF2}" dt="2022-11-07T08:27:27.933" v="192"/>
          <ac:picMkLst>
            <pc:docMk/>
            <pc:sldMk cId="0" sldId="324"/>
            <ac:picMk id="13" creationId="{378F39C5-917D-349E-990D-43EE9E3F365F}"/>
          </ac:picMkLst>
        </pc:picChg>
        <pc:picChg chg="del">
          <ac:chgData name="Mariya Hristova" userId="ad723dea53ec8d61" providerId="Windows Live" clId="Web-{9D4AB45E-A265-4B20-B6BD-99AC8190EBF2}" dt="2022-11-07T08:27:27.746" v="191"/>
          <ac:picMkLst>
            <pc:docMk/>
            <pc:sldMk cId="0" sldId="324"/>
            <ac:picMk id="20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8:27:45.387" v="196" actId="1076"/>
        <pc:sldMkLst>
          <pc:docMk/>
          <pc:sldMk cId="0" sldId="325"/>
        </pc:sldMkLst>
        <pc:spChg chg="mod">
          <ac:chgData name="Mariya Hristova" userId="ad723dea53ec8d61" providerId="Windows Live" clId="Web-{9D4AB45E-A265-4B20-B6BD-99AC8190EBF2}" dt="2022-11-07T08:15:43.256" v="111" actId="20577"/>
          <ac:spMkLst>
            <pc:docMk/>
            <pc:sldMk cId="0" sldId="325"/>
            <ac:spMk id="19" creationId="{00000000-0000-0000-0000-000000000000}"/>
          </ac:spMkLst>
        </pc:spChg>
        <pc:picChg chg="add mod">
          <ac:chgData name="Mariya Hristova" userId="ad723dea53ec8d61" providerId="Windows Live" clId="Web-{9D4AB45E-A265-4B20-B6BD-99AC8190EBF2}" dt="2022-11-07T08:27:45.387" v="196" actId="1076"/>
          <ac:picMkLst>
            <pc:docMk/>
            <pc:sldMk cId="0" sldId="325"/>
            <ac:picMk id="13" creationId="{1BD146AD-86F5-BF27-2049-FE3C51B6DDE5}"/>
          </ac:picMkLst>
        </pc:picChg>
        <pc:picChg chg="del">
          <ac:chgData name="Mariya Hristova" userId="ad723dea53ec8d61" providerId="Windows Live" clId="Web-{9D4AB45E-A265-4B20-B6BD-99AC8190EBF2}" dt="2022-11-07T08:27:24.402" v="190"/>
          <ac:picMkLst>
            <pc:docMk/>
            <pc:sldMk cId="0" sldId="325"/>
            <ac:picMk id="27" creationId="{00000000-0000-0000-0000-000000000000}"/>
          </ac:picMkLst>
        </pc:picChg>
      </pc:sldChg>
      <pc:sldChg chg="addSp delSp modSp">
        <pc:chgData name="Mariya Hristova" userId="ad723dea53ec8d61" providerId="Windows Live" clId="Web-{9D4AB45E-A265-4B20-B6BD-99AC8190EBF2}" dt="2022-11-07T09:23:07.833" v="526" actId="20577"/>
        <pc:sldMkLst>
          <pc:docMk/>
          <pc:sldMk cId="0" sldId="327"/>
        </pc:sldMkLst>
        <pc:spChg chg="mod">
          <ac:chgData name="Mariya Hristova" userId="ad723dea53ec8d61" providerId="Windows Live" clId="Web-{9D4AB45E-A265-4B20-B6BD-99AC8190EBF2}" dt="2022-11-07T09:21:04.438" v="507" actId="14100"/>
          <ac:spMkLst>
            <pc:docMk/>
            <pc:sldMk cId="0" sldId="327"/>
            <ac:spMk id="5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9:23:07.833" v="526" actId="20577"/>
          <ac:spMkLst>
            <pc:docMk/>
            <pc:sldMk cId="0" sldId="327"/>
            <ac:spMk id="12" creationId="{00000000-0000-0000-0000-000000000000}"/>
          </ac:spMkLst>
        </pc:spChg>
        <pc:grpChg chg="del mod">
          <ac:chgData name="Mariya Hristova" userId="ad723dea53ec8d61" providerId="Windows Live" clId="Web-{9D4AB45E-A265-4B20-B6BD-99AC8190EBF2}" dt="2022-11-07T09:21:19.392" v="510"/>
          <ac:grpSpMkLst>
            <pc:docMk/>
            <pc:sldMk cId="0" sldId="327"/>
            <ac:grpSpMk id="4" creationId="{00000000-0000-0000-0000-000000000000}"/>
          </ac:grpSpMkLst>
        </pc:grpChg>
        <pc:picChg chg="add">
          <ac:chgData name="Mariya Hristova" userId="ad723dea53ec8d61" providerId="Windows Live" clId="Web-{9D4AB45E-A265-4B20-B6BD-99AC8190EBF2}" dt="2022-11-07T08:52:55.011" v="333"/>
          <ac:picMkLst>
            <pc:docMk/>
            <pc:sldMk cId="0" sldId="327"/>
            <ac:picMk id="6" creationId="{F3B3D3CC-17BD-D136-F6E6-713E68069CA6}"/>
          </ac:picMkLst>
        </pc:picChg>
        <pc:picChg chg="del">
          <ac:chgData name="Mariya Hristova" userId="ad723dea53ec8d61" providerId="Windows Live" clId="Web-{9D4AB45E-A265-4B20-B6BD-99AC8190EBF2}" dt="2022-11-07T08:27:34.511" v="193"/>
          <ac:picMkLst>
            <pc:docMk/>
            <pc:sldMk cId="0" sldId="327"/>
            <ac:picMk id="25" creationId="{00000000-0000-0000-0000-000000000000}"/>
          </ac:picMkLst>
        </pc:picChg>
      </pc:sldChg>
      <pc:sldChg chg="del ord">
        <pc:chgData name="Mariya Hristova" userId="ad723dea53ec8d61" providerId="Windows Live" clId="Web-{9D4AB45E-A265-4B20-B6BD-99AC8190EBF2}" dt="2022-11-07T08:54:43.483" v="361"/>
        <pc:sldMkLst>
          <pc:docMk/>
          <pc:sldMk cId="0" sldId="328"/>
        </pc:sldMkLst>
      </pc:sldChg>
      <pc:sldChg chg="modSp">
        <pc:chgData name="Mariya Hristova" userId="ad723dea53ec8d61" providerId="Windows Live" clId="Web-{9D4AB45E-A265-4B20-B6BD-99AC8190EBF2}" dt="2022-11-07T08:35:38.854" v="212" actId="20577"/>
        <pc:sldMkLst>
          <pc:docMk/>
          <pc:sldMk cId="1670465020" sldId="331"/>
        </pc:sldMkLst>
        <pc:spChg chg="mod">
          <ac:chgData name="Mariya Hristova" userId="ad723dea53ec8d61" providerId="Windows Live" clId="Web-{9D4AB45E-A265-4B20-B6BD-99AC8190EBF2}" dt="2022-11-07T08:34:58.790" v="207" actId="20577"/>
          <ac:spMkLst>
            <pc:docMk/>
            <pc:sldMk cId="1670465020" sldId="331"/>
            <ac:spMk id="3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35:38.854" v="212" actId="20577"/>
          <ac:spMkLst>
            <pc:docMk/>
            <pc:sldMk cId="1670465020" sldId="331"/>
            <ac:spMk id="4" creationId="{00000000-0000-0000-0000-000000000000}"/>
          </ac:spMkLst>
        </pc:spChg>
      </pc:sldChg>
      <pc:sldChg chg="modSp">
        <pc:chgData name="Mariya Hristova" userId="ad723dea53ec8d61" providerId="Windows Live" clId="Web-{9D4AB45E-A265-4B20-B6BD-99AC8190EBF2}" dt="2022-11-07T08:49:47.724" v="319" actId="20577"/>
        <pc:sldMkLst>
          <pc:docMk/>
          <pc:sldMk cId="1702908902" sldId="332"/>
        </pc:sldMkLst>
        <pc:spChg chg="mod">
          <ac:chgData name="Mariya Hristova" userId="ad723dea53ec8d61" providerId="Windows Live" clId="Web-{9D4AB45E-A265-4B20-B6BD-99AC8190EBF2}" dt="2022-11-07T08:49:47.724" v="319" actId="20577"/>
          <ac:spMkLst>
            <pc:docMk/>
            <pc:sldMk cId="1702908902" sldId="332"/>
            <ac:spMk id="2" creationId="{00000000-0000-0000-0000-000000000000}"/>
          </ac:spMkLst>
        </pc:spChg>
      </pc:sldChg>
      <pc:sldChg chg="addSp delSp modSp">
        <pc:chgData name="Mariya Hristova" userId="ad723dea53ec8d61" providerId="Windows Live" clId="Web-{9D4AB45E-A265-4B20-B6BD-99AC8190EBF2}" dt="2022-11-07T08:57:12.284" v="393" actId="1076"/>
        <pc:sldMkLst>
          <pc:docMk/>
          <pc:sldMk cId="3586777587" sldId="334"/>
        </pc:sldMkLst>
        <pc:picChg chg="add mod">
          <ac:chgData name="Mariya Hristova" userId="ad723dea53ec8d61" providerId="Windows Live" clId="Web-{9D4AB45E-A265-4B20-B6BD-99AC8190EBF2}" dt="2022-11-07T08:56:56.878" v="391" actId="1076"/>
          <ac:picMkLst>
            <pc:docMk/>
            <pc:sldMk cId="3586777587" sldId="334"/>
            <ac:picMk id="14" creationId="{47F4AA89-32A2-4BC5-F6F4-EF10F90999CE}"/>
          </ac:picMkLst>
        </pc:picChg>
        <pc:picChg chg="del">
          <ac:chgData name="Mariya Hristova" userId="ad723dea53ec8d61" providerId="Windows Live" clId="Web-{9D4AB45E-A265-4B20-B6BD-99AC8190EBF2}" dt="2022-11-07T08:52:51.401" v="332"/>
          <ac:picMkLst>
            <pc:docMk/>
            <pc:sldMk cId="3586777587" sldId="334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56:53.456" v="389"/>
          <ac:picMkLst>
            <pc:docMk/>
            <pc:sldMk cId="3586777587" sldId="334"/>
            <ac:picMk id="24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57:12.284" v="393" actId="1076"/>
          <ac:picMkLst>
            <pc:docMk/>
            <pc:sldMk cId="3586777587" sldId="334"/>
            <ac:picMk id="26" creationId="{E19C72AB-E3C8-F98A-1601-CB0144AD9AD4}"/>
          </ac:picMkLst>
        </pc:picChg>
      </pc:sldChg>
      <pc:sldChg chg="addSp delSp modSp">
        <pc:chgData name="Mariya Hristova" userId="ad723dea53ec8d61" providerId="Windows Live" clId="Web-{9D4AB45E-A265-4B20-B6BD-99AC8190EBF2}" dt="2022-11-07T08:57:58.864" v="402" actId="1076"/>
        <pc:sldMkLst>
          <pc:docMk/>
          <pc:sldMk cId="1216810795" sldId="335"/>
        </pc:sldMkLst>
        <pc:picChg chg="add">
          <ac:chgData name="Mariya Hristova" userId="ad723dea53ec8d61" providerId="Windows Live" clId="Web-{9D4AB45E-A265-4B20-B6BD-99AC8190EBF2}" dt="2022-11-07T08:57:18.363" v="395"/>
          <ac:picMkLst>
            <pc:docMk/>
            <pc:sldMk cId="1216810795" sldId="335"/>
            <ac:picMk id="14" creationId="{C14AC479-72AF-B9B9-506C-C11A34EA0D74}"/>
          </ac:picMkLst>
        </pc:picChg>
        <pc:picChg chg="del">
          <ac:chgData name="Mariya Hristova" userId="ad723dea53ec8d61" providerId="Windows Live" clId="Web-{9D4AB45E-A265-4B20-B6BD-99AC8190EBF2}" dt="2022-11-07T08:53:12.324" v="335"/>
          <ac:picMkLst>
            <pc:docMk/>
            <pc:sldMk cId="1216810795" sldId="335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57:17.378" v="394"/>
          <ac:picMkLst>
            <pc:docMk/>
            <pc:sldMk cId="1216810795" sldId="335"/>
            <ac:picMk id="24" creationId="{00000000-0000-0000-0000-000000000000}"/>
          </ac:picMkLst>
        </pc:picChg>
        <pc:picChg chg="add del">
          <ac:chgData name="Mariya Hristova" userId="ad723dea53ec8d61" providerId="Windows Live" clId="Web-{9D4AB45E-A265-4B20-B6BD-99AC8190EBF2}" dt="2022-11-07T08:57:54.864" v="400"/>
          <ac:picMkLst>
            <pc:docMk/>
            <pc:sldMk cId="1216810795" sldId="335"/>
            <ac:picMk id="26" creationId="{3A644A86-55A4-8C2F-B1A9-14EB316186C5}"/>
          </ac:picMkLst>
        </pc:picChg>
        <pc:picChg chg="add mod">
          <ac:chgData name="Mariya Hristova" userId="ad723dea53ec8d61" providerId="Windows Live" clId="Web-{9D4AB45E-A265-4B20-B6BD-99AC8190EBF2}" dt="2022-11-07T08:57:58.864" v="402" actId="1076"/>
          <ac:picMkLst>
            <pc:docMk/>
            <pc:sldMk cId="1216810795" sldId="335"/>
            <ac:picMk id="28" creationId="{8E29703F-7A01-13F3-E1D9-9C58C4D82ED4}"/>
          </ac:picMkLst>
        </pc:picChg>
      </pc:sldChg>
      <pc:sldChg chg="addSp delSp modSp">
        <pc:chgData name="Mariya Hristova" userId="ad723dea53ec8d61" providerId="Windows Live" clId="Web-{9D4AB45E-A265-4B20-B6BD-99AC8190EBF2}" dt="2022-11-07T08:58:18.130" v="405" actId="1076"/>
        <pc:sldMkLst>
          <pc:docMk/>
          <pc:sldMk cId="1498254038" sldId="336"/>
        </pc:sldMkLst>
        <pc:picChg chg="add">
          <ac:chgData name="Mariya Hristova" userId="ad723dea53ec8d61" providerId="Windows Live" clId="Web-{9D4AB45E-A265-4B20-B6BD-99AC8190EBF2}" dt="2022-11-07T08:57:26.754" v="398"/>
          <ac:picMkLst>
            <pc:docMk/>
            <pc:sldMk cId="1498254038" sldId="336"/>
            <ac:picMk id="14" creationId="{5DC5BB78-E1A1-18F8-FCF1-17408F7F7CD4}"/>
          </ac:picMkLst>
        </pc:picChg>
        <pc:picChg chg="del">
          <ac:chgData name="Mariya Hristova" userId="ad723dea53ec8d61" providerId="Windows Live" clId="Web-{9D4AB45E-A265-4B20-B6BD-99AC8190EBF2}" dt="2022-11-07T08:55:04.327" v="364"/>
          <ac:picMkLst>
            <pc:docMk/>
            <pc:sldMk cId="1498254038" sldId="336"/>
            <ac:picMk id="23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57:23.675" v="397"/>
          <ac:picMkLst>
            <pc:docMk/>
            <pc:sldMk cId="1498254038" sldId="336"/>
            <ac:picMk id="24" creationId="{00000000-0000-0000-0000-000000000000}"/>
          </ac:picMkLst>
        </pc:picChg>
        <pc:picChg chg="add del">
          <ac:chgData name="Mariya Hristova" userId="ad723dea53ec8d61" providerId="Windows Live" clId="Web-{9D4AB45E-A265-4B20-B6BD-99AC8190EBF2}" dt="2022-11-07T08:58:09.536" v="403"/>
          <ac:picMkLst>
            <pc:docMk/>
            <pc:sldMk cId="1498254038" sldId="336"/>
            <ac:picMk id="26" creationId="{4A91D70E-D6E7-646D-431B-9DA648F736AC}"/>
          </ac:picMkLst>
        </pc:picChg>
        <pc:picChg chg="add mod">
          <ac:chgData name="Mariya Hristova" userId="ad723dea53ec8d61" providerId="Windows Live" clId="Web-{9D4AB45E-A265-4B20-B6BD-99AC8190EBF2}" dt="2022-11-07T08:58:18.130" v="405" actId="1076"/>
          <ac:picMkLst>
            <pc:docMk/>
            <pc:sldMk cId="1498254038" sldId="336"/>
            <ac:picMk id="28" creationId="{B75C4C53-9EF3-225D-3258-0AF2E1B9990E}"/>
          </ac:picMkLst>
        </pc:picChg>
      </pc:sldChg>
      <pc:sldChg chg="ord">
        <pc:chgData name="Mariya Hristova" userId="ad723dea53ec8d61" providerId="Windows Live" clId="Web-{9D4AB45E-A265-4B20-B6BD-99AC8190EBF2}" dt="2022-11-07T08:52:17.103" v="328"/>
        <pc:sldMkLst>
          <pc:docMk/>
          <pc:sldMk cId="1463212455" sldId="340"/>
        </pc:sldMkLst>
      </pc:sldChg>
      <pc:sldChg chg="addSp delSp del ord">
        <pc:chgData name="Mariya Hristova" userId="ad723dea53ec8d61" providerId="Windows Live" clId="Web-{9D4AB45E-A265-4B20-B6BD-99AC8190EBF2}" dt="2022-11-07T08:56:37.205" v="388"/>
        <pc:sldMkLst>
          <pc:docMk/>
          <pc:sldMk cId="1638319910" sldId="341"/>
        </pc:sldMkLst>
        <pc:picChg chg="add del">
          <ac:chgData name="Mariya Hristova" userId="ad723dea53ec8d61" providerId="Windows Live" clId="Web-{9D4AB45E-A265-4B20-B6BD-99AC8190EBF2}" dt="2022-11-07T08:55:24.594" v="369"/>
          <ac:picMkLst>
            <pc:docMk/>
            <pc:sldMk cId="1638319910" sldId="341"/>
            <ac:picMk id="2" creationId="{890A8A72-56CF-3544-B2F7-E2FF906F7F90}"/>
          </ac:picMkLst>
        </pc:picChg>
      </pc:sldChg>
      <pc:sldChg chg="addSp delSp modSp ord">
        <pc:chgData name="Mariya Hristova" userId="ad723dea53ec8d61" providerId="Windows Live" clId="Web-{9D4AB45E-A265-4B20-B6BD-99AC8190EBF2}" dt="2022-11-07T08:53:31.543" v="340" actId="1076"/>
        <pc:sldMkLst>
          <pc:docMk/>
          <pc:sldMk cId="3469697654" sldId="344"/>
        </pc:sldMkLst>
        <pc:picChg chg="add mod">
          <ac:chgData name="Mariya Hristova" userId="ad723dea53ec8d61" providerId="Windows Live" clId="Web-{9D4AB45E-A265-4B20-B6BD-99AC8190EBF2}" dt="2022-11-07T08:53:31.543" v="340" actId="1076"/>
          <ac:picMkLst>
            <pc:docMk/>
            <pc:sldMk cId="3469697654" sldId="344"/>
            <ac:picMk id="13" creationId="{EA752010-AB8E-F51C-C831-3989245D278B}"/>
          </ac:picMkLst>
        </pc:picChg>
        <pc:picChg chg="del mod">
          <ac:chgData name="Mariya Hristova" userId="ad723dea53ec8d61" providerId="Windows Live" clId="Web-{9D4AB45E-A265-4B20-B6BD-99AC8190EBF2}" dt="2022-11-07T08:53:24.121" v="338"/>
          <ac:picMkLst>
            <pc:docMk/>
            <pc:sldMk cId="3469697654" sldId="344"/>
            <ac:picMk id="14" creationId="{1BF3B289-403F-7547-1ECD-3077DEB0179F}"/>
          </ac:picMkLst>
        </pc:picChg>
      </pc:sldChg>
      <pc:sldChg chg="addSp delSp modSp add ord replId">
        <pc:chgData name="Mariya Hristova" userId="ad723dea53ec8d61" providerId="Windows Live" clId="Web-{9D4AB45E-A265-4B20-B6BD-99AC8190EBF2}" dt="2022-11-07T08:24:20.256" v="156" actId="1076"/>
        <pc:sldMkLst>
          <pc:docMk/>
          <pc:sldMk cId="551308849" sldId="345"/>
        </pc:sldMkLst>
        <pc:spChg chg="mod">
          <ac:chgData name="Mariya Hristova" userId="ad723dea53ec8d61" providerId="Windows Live" clId="Web-{9D4AB45E-A265-4B20-B6BD-99AC8190EBF2}" dt="2022-11-07T08:22:37.815" v="144" actId="20577"/>
          <ac:spMkLst>
            <pc:docMk/>
            <pc:sldMk cId="551308849" sldId="345"/>
            <ac:spMk id="14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23:57.067" v="150"/>
          <ac:spMkLst>
            <pc:docMk/>
            <pc:sldMk cId="551308849" sldId="345"/>
            <ac:spMk id="18" creationId="{00000000-0000-0000-0000-000000000000}"/>
          </ac:spMkLst>
        </pc:spChg>
        <pc:picChg chg="add del mod">
          <ac:chgData name="Mariya Hristova" userId="ad723dea53ec8d61" providerId="Windows Live" clId="Web-{9D4AB45E-A265-4B20-B6BD-99AC8190EBF2}" dt="2022-11-07T08:24:14.568" v="151"/>
          <ac:picMkLst>
            <pc:docMk/>
            <pc:sldMk cId="551308849" sldId="345"/>
            <ac:picMk id="11" creationId="{A2A4240E-18F7-A4AE-8149-BD1426890782}"/>
          </ac:picMkLst>
        </pc:picChg>
        <pc:picChg chg="del">
          <ac:chgData name="Mariya Hristova" userId="ad723dea53ec8d61" providerId="Windows Live" clId="Web-{9D4AB45E-A265-4B20-B6BD-99AC8190EBF2}" dt="2022-11-07T08:24:17.287" v="152"/>
          <ac:picMkLst>
            <pc:docMk/>
            <pc:sldMk cId="551308849" sldId="345"/>
            <ac:picMk id="21" creationId="{00000000-0000-0000-0000-000000000000}"/>
          </ac:picMkLst>
        </pc:picChg>
        <pc:picChg chg="del">
          <ac:chgData name="Mariya Hristova" userId="ad723dea53ec8d61" providerId="Windows Live" clId="Web-{9D4AB45E-A265-4B20-B6BD-99AC8190EBF2}" dt="2022-11-07T08:21:22.078" v="120"/>
          <ac:picMkLst>
            <pc:docMk/>
            <pc:sldMk cId="551308849" sldId="345"/>
            <ac:picMk id="22" creationId="{00000000-0000-0000-0000-000000000000}"/>
          </ac:picMkLst>
        </pc:picChg>
        <pc:picChg chg="add mod">
          <ac:chgData name="Mariya Hristova" userId="ad723dea53ec8d61" providerId="Windows Live" clId="Web-{9D4AB45E-A265-4B20-B6BD-99AC8190EBF2}" dt="2022-11-07T08:24:20.256" v="155" actId="1076"/>
          <ac:picMkLst>
            <pc:docMk/>
            <pc:sldMk cId="551308849" sldId="345"/>
            <ac:picMk id="23" creationId="{7B41E03B-8EE0-3396-24AE-B9E6EAA41732}"/>
          </ac:picMkLst>
        </pc:picChg>
        <pc:picChg chg="add mod">
          <ac:chgData name="Mariya Hristova" userId="ad723dea53ec8d61" providerId="Windows Live" clId="Web-{9D4AB45E-A265-4B20-B6BD-99AC8190EBF2}" dt="2022-11-07T08:24:20.256" v="156" actId="1076"/>
          <ac:picMkLst>
            <pc:docMk/>
            <pc:sldMk cId="551308849" sldId="345"/>
            <ac:picMk id="25" creationId="{09894040-BE43-B294-DBD2-3EB2F443C622}"/>
          </ac:picMkLst>
        </pc:picChg>
      </pc:sldChg>
      <pc:sldChg chg="modSp add ord replId">
        <pc:chgData name="Mariya Hristova" userId="ad723dea53ec8d61" providerId="Windows Live" clId="Web-{9D4AB45E-A265-4B20-B6BD-99AC8190EBF2}" dt="2022-11-07T08:51:46.056" v="327"/>
        <pc:sldMkLst>
          <pc:docMk/>
          <pc:sldMk cId="1954285010" sldId="346"/>
        </pc:sldMkLst>
        <pc:spChg chg="mod">
          <ac:chgData name="Mariya Hristova" userId="ad723dea53ec8d61" providerId="Windows Live" clId="Web-{9D4AB45E-A265-4B20-B6BD-99AC8190EBF2}" dt="2022-11-07T08:51:46.056" v="327"/>
          <ac:spMkLst>
            <pc:docMk/>
            <pc:sldMk cId="1954285010" sldId="346"/>
            <ac:spMk id="23" creationId="{00000000-0000-0000-0000-000000000000}"/>
          </ac:spMkLst>
        </pc:spChg>
      </pc:sldChg>
      <pc:sldChg chg="addSp delSp modSp add ord replId">
        <pc:chgData name="Mariya Hristova" userId="ad723dea53ec8d61" providerId="Windows Live" clId="Web-{9D4AB45E-A265-4B20-B6BD-99AC8190EBF2}" dt="2022-11-07T08:56:26.580" v="387" actId="1076"/>
        <pc:sldMkLst>
          <pc:docMk/>
          <pc:sldMk cId="2754212318" sldId="347"/>
        </pc:sldMkLst>
        <pc:spChg chg="mod">
          <ac:chgData name="Mariya Hristova" userId="ad723dea53ec8d61" providerId="Windows Live" clId="Web-{9D4AB45E-A265-4B20-B6BD-99AC8190EBF2}" dt="2022-11-07T08:56:26.580" v="387" actId="1076"/>
          <ac:spMkLst>
            <pc:docMk/>
            <pc:sldMk cId="2754212318" sldId="347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54:25.482" v="352" actId="20577"/>
          <ac:spMkLst>
            <pc:docMk/>
            <pc:sldMk cId="2754212318" sldId="347"/>
            <ac:spMk id="20" creationId="{00000000-0000-0000-0000-000000000000}"/>
          </ac:spMkLst>
        </pc:spChg>
        <pc:grpChg chg="del">
          <ac:chgData name="Mariya Hristova" userId="ad723dea53ec8d61" providerId="Windows Live" clId="Web-{9D4AB45E-A265-4B20-B6BD-99AC8190EBF2}" dt="2022-11-07T08:56:20.955" v="385"/>
          <ac:grpSpMkLst>
            <pc:docMk/>
            <pc:sldMk cId="2754212318" sldId="347"/>
            <ac:grpSpMk id="5" creationId="{00000000-0000-0000-0000-000000000000}"/>
          </ac:grpSpMkLst>
        </pc:grpChg>
        <pc:grpChg chg="del">
          <ac:chgData name="Mariya Hristova" userId="ad723dea53ec8d61" providerId="Windows Live" clId="Web-{9D4AB45E-A265-4B20-B6BD-99AC8190EBF2}" dt="2022-11-07T08:56:22.017" v="386"/>
          <ac:grpSpMkLst>
            <pc:docMk/>
            <pc:sldMk cId="2754212318" sldId="347"/>
            <ac:grpSpMk id="17" creationId="{00000000-0000-0000-0000-000000000000}"/>
          </ac:grpSpMkLst>
        </pc:grpChg>
        <pc:picChg chg="del">
          <ac:chgData name="Mariya Hristova" userId="ad723dea53ec8d61" providerId="Windows Live" clId="Web-{9D4AB45E-A265-4B20-B6BD-99AC8190EBF2}" dt="2022-11-07T08:54:04.013" v="342"/>
          <ac:picMkLst>
            <pc:docMk/>
            <pc:sldMk cId="2754212318" sldId="347"/>
            <ac:picMk id="13" creationId="{EA752010-AB8E-F51C-C831-3989245D278B}"/>
          </ac:picMkLst>
        </pc:picChg>
        <pc:picChg chg="add mod">
          <ac:chgData name="Mariya Hristova" userId="ad723dea53ec8d61" providerId="Windows Live" clId="Web-{9D4AB45E-A265-4B20-B6BD-99AC8190EBF2}" dt="2022-11-07T08:55:14.359" v="366" actId="1076"/>
          <ac:picMkLst>
            <pc:docMk/>
            <pc:sldMk cId="2754212318" sldId="347"/>
            <ac:picMk id="14" creationId="{5E15FC9E-4B91-34FC-B802-674BCD3137CA}"/>
          </ac:picMkLst>
        </pc:picChg>
      </pc:sldChg>
      <pc:sldChg chg="addSp delSp modSp add replId">
        <pc:chgData name="Mariya Hristova" userId="ad723dea53ec8d61" providerId="Windows Live" clId="Web-{9D4AB45E-A265-4B20-B6BD-99AC8190EBF2}" dt="2022-11-07T08:56:18.205" v="384" actId="1076"/>
        <pc:sldMkLst>
          <pc:docMk/>
          <pc:sldMk cId="858371745" sldId="348"/>
        </pc:sldMkLst>
        <pc:spChg chg="mod">
          <ac:chgData name="Mariya Hristova" userId="ad723dea53ec8d61" providerId="Windows Live" clId="Web-{9D4AB45E-A265-4B20-B6BD-99AC8190EBF2}" dt="2022-11-07T08:56:15.298" v="383" actId="1076"/>
          <ac:spMkLst>
            <pc:docMk/>
            <pc:sldMk cId="858371745" sldId="348"/>
            <ac:spMk id="16" creationId="{00000000-0000-0000-0000-000000000000}"/>
          </ac:spMkLst>
        </pc:spChg>
        <pc:spChg chg="mod">
          <ac:chgData name="Mariya Hristova" userId="ad723dea53ec8d61" providerId="Windows Live" clId="Web-{9D4AB45E-A265-4B20-B6BD-99AC8190EBF2}" dt="2022-11-07T08:56:18.205" v="384" actId="1076"/>
          <ac:spMkLst>
            <pc:docMk/>
            <pc:sldMk cId="858371745" sldId="348"/>
            <ac:spMk id="20" creationId="{00000000-0000-0000-0000-000000000000}"/>
          </ac:spMkLst>
        </pc:spChg>
        <pc:grpChg chg="del">
          <ac:chgData name="Mariya Hristova" userId="ad723dea53ec8d61" providerId="Windows Live" clId="Web-{9D4AB45E-A265-4B20-B6BD-99AC8190EBF2}" dt="2022-11-07T08:56:08.517" v="381"/>
          <ac:grpSpMkLst>
            <pc:docMk/>
            <pc:sldMk cId="858371745" sldId="348"/>
            <ac:grpSpMk id="5" creationId="{00000000-0000-0000-0000-000000000000}"/>
          </ac:grpSpMkLst>
        </pc:grpChg>
        <pc:grpChg chg="del">
          <ac:chgData name="Mariya Hristova" userId="ad723dea53ec8d61" providerId="Windows Live" clId="Web-{9D4AB45E-A265-4B20-B6BD-99AC8190EBF2}" dt="2022-11-07T08:56:09.486" v="382"/>
          <ac:grpSpMkLst>
            <pc:docMk/>
            <pc:sldMk cId="858371745" sldId="348"/>
            <ac:grpSpMk id="17" creationId="{00000000-0000-0000-0000-000000000000}"/>
          </ac:grpSpMkLst>
        </pc:grpChg>
        <pc:picChg chg="add mod">
          <ac:chgData name="Mariya Hristova" userId="ad723dea53ec8d61" providerId="Windows Live" clId="Web-{9D4AB45E-A265-4B20-B6BD-99AC8190EBF2}" dt="2022-11-07T08:55:56.157" v="378" actId="1076"/>
          <ac:picMkLst>
            <pc:docMk/>
            <pc:sldMk cId="858371745" sldId="348"/>
            <ac:picMk id="13" creationId="{B885AAAC-0540-FEE3-4CF3-F4B46266DB2C}"/>
          </ac:picMkLst>
        </pc:picChg>
        <pc:picChg chg="del">
          <ac:chgData name="Mariya Hristova" userId="ad723dea53ec8d61" providerId="Windows Live" clId="Web-{9D4AB45E-A265-4B20-B6BD-99AC8190EBF2}" dt="2022-11-07T08:55:27.250" v="370"/>
          <ac:picMkLst>
            <pc:docMk/>
            <pc:sldMk cId="858371745" sldId="348"/>
            <ac:picMk id="14" creationId="{5E15FC9E-4B91-34FC-B802-674BCD3137CA}"/>
          </ac:picMkLst>
        </pc:picChg>
        <pc:picChg chg="mod">
          <ac:chgData name="Mariya Hristova" userId="ad723dea53ec8d61" providerId="Windows Live" clId="Web-{9D4AB45E-A265-4B20-B6BD-99AC8190EBF2}" dt="2022-11-07T08:55:56.141" v="377" actId="1076"/>
          <ac:picMkLst>
            <pc:docMk/>
            <pc:sldMk cId="858371745" sldId="348"/>
            <ac:picMk id="24" creationId="{00000000-0000-0000-0000-000000000000}"/>
          </ac:picMkLst>
        </pc:picChg>
      </pc:sldChg>
      <pc:sldChg chg="add del replId">
        <pc:chgData name="Mariya Hristova" userId="ad723dea53ec8d61" providerId="Windows Live" clId="Web-{9D4AB45E-A265-4B20-B6BD-99AC8190EBF2}" dt="2022-11-07T08:55:18.297" v="367"/>
        <pc:sldMkLst>
          <pc:docMk/>
          <pc:sldMk cId="1623311284" sldId="348"/>
        </pc:sldMkLst>
      </pc:sldChg>
      <pc:sldChg chg="new">
        <pc:chgData name="Mariya Hristova" userId="ad723dea53ec8d61" providerId="Windows Live" clId="Web-{9D4AB45E-A265-4B20-B6BD-99AC8190EBF2}" dt="2022-11-07T13:29:52.645" v="532"/>
        <pc:sldMkLst>
          <pc:docMk/>
          <pc:sldMk cId="1715919948" sldId="349"/>
        </pc:sldMkLst>
      </pc:sldChg>
    </pc:docChg>
  </pc:docChgLst>
  <pc:docChgLst>
    <pc:chgData name="Гост потребител" providerId="Windows Live" clId="Web-{70FAB283-5518-43CE-8161-DB762B9C617B}"/>
    <pc:docChg chg="modSld">
      <pc:chgData name="Гост потребител" userId="" providerId="Windows Live" clId="Web-{70FAB283-5518-43CE-8161-DB762B9C617B}" dt="2022-11-04T14:04:40.314" v="2" actId="20577"/>
      <pc:docMkLst>
        <pc:docMk/>
      </pc:docMkLst>
      <pc:sldChg chg="modSp">
        <pc:chgData name="Гост потребител" userId="" providerId="Windows Live" clId="Web-{70FAB283-5518-43CE-8161-DB762B9C617B}" dt="2022-11-04T14:04:40.314" v="2" actId="20577"/>
        <pc:sldMkLst>
          <pc:docMk/>
          <pc:sldMk cId="0" sldId="313"/>
        </pc:sldMkLst>
        <pc:spChg chg="mod">
          <ac:chgData name="Гост потребител" userId="" providerId="Windows Live" clId="Web-{70FAB283-5518-43CE-8161-DB762B9C617B}" dt="2022-11-04T14:04:40.314" v="2" actId="20577"/>
          <ac:spMkLst>
            <pc:docMk/>
            <pc:sldMk cId="0" sldId="313"/>
            <ac:spMk id="24" creationId="{00000000-0000-0000-0000-000000000000}"/>
          </ac:spMkLst>
        </pc:spChg>
      </pc:sldChg>
    </pc:docChg>
  </pc:docChgLst>
  <pc:docChgLst>
    <pc:chgData name="Mariya Hristova" userId="ad723dea53ec8d61" providerId="Windows Live" clId="Web-{A7353285-91D8-484D-B025-04E14A047D5A}"/>
    <pc:docChg chg="addSld delSld modSld">
      <pc:chgData name="Mariya Hristova" userId="ad723dea53ec8d61" providerId="Windows Live" clId="Web-{A7353285-91D8-484D-B025-04E14A047D5A}" dt="2022-11-07T07:54:41.013" v="91" actId="20577"/>
      <pc:docMkLst>
        <pc:docMk/>
      </pc:docMkLst>
      <pc:sldChg chg="modSp">
        <pc:chgData name="Mariya Hristova" userId="ad723dea53ec8d61" providerId="Windows Live" clId="Web-{A7353285-91D8-484D-B025-04E14A047D5A}" dt="2022-11-07T07:43:15.884" v="6" actId="1076"/>
        <pc:sldMkLst>
          <pc:docMk/>
          <pc:sldMk cId="0" sldId="267"/>
        </pc:sldMkLst>
        <pc:picChg chg="mod">
          <ac:chgData name="Mariya Hristova" userId="ad723dea53ec8d61" providerId="Windows Live" clId="Web-{A7353285-91D8-484D-B025-04E14A047D5A}" dt="2022-11-07T07:43:15.884" v="6" actId="1076"/>
          <ac:picMkLst>
            <pc:docMk/>
            <pc:sldMk cId="0" sldId="267"/>
            <ac:picMk id="18" creationId="{00000000-0000-0000-0000-000000000000}"/>
          </ac:picMkLst>
        </pc:picChg>
        <pc:picChg chg="mod">
          <ac:chgData name="Mariya Hristova" userId="ad723dea53ec8d61" providerId="Windows Live" clId="Web-{A7353285-91D8-484D-B025-04E14A047D5A}" dt="2022-11-07T07:43:04.962" v="2" actId="1076"/>
          <ac:picMkLst>
            <pc:docMk/>
            <pc:sldMk cId="0" sldId="267"/>
            <ac:picMk id="19" creationId="{00000000-0000-0000-0000-000000000000}"/>
          </ac:picMkLst>
        </pc:picChg>
      </pc:sldChg>
      <pc:sldChg chg="modSp">
        <pc:chgData name="Mariya Hristova" userId="ad723dea53ec8d61" providerId="Windows Live" clId="Web-{A7353285-91D8-484D-B025-04E14A047D5A}" dt="2022-11-07T07:44:03.416" v="11" actId="14100"/>
        <pc:sldMkLst>
          <pc:docMk/>
          <pc:sldMk cId="0" sldId="287"/>
        </pc:sldMkLst>
        <pc:picChg chg="mod">
          <ac:chgData name="Mariya Hristova" userId="ad723dea53ec8d61" providerId="Windows Live" clId="Web-{A7353285-91D8-484D-B025-04E14A047D5A}" dt="2022-11-07T07:43:54.416" v="8" actId="1076"/>
          <ac:picMkLst>
            <pc:docMk/>
            <pc:sldMk cId="0" sldId="287"/>
            <ac:picMk id="8" creationId="{00000000-0000-0000-0000-000000000000}"/>
          </ac:picMkLst>
        </pc:picChg>
        <pc:picChg chg="mod">
          <ac:chgData name="Mariya Hristova" userId="ad723dea53ec8d61" providerId="Windows Live" clId="Web-{A7353285-91D8-484D-B025-04E14A047D5A}" dt="2022-11-07T07:44:03.416" v="11" actId="14100"/>
          <ac:picMkLst>
            <pc:docMk/>
            <pc:sldMk cId="0" sldId="287"/>
            <ac:picMk id="9" creationId="{00000000-0000-0000-0000-000000000000}"/>
          </ac:picMkLst>
        </pc:picChg>
      </pc:sldChg>
      <pc:sldChg chg="addSp delSp modSp">
        <pc:chgData name="Mariya Hristova" userId="ad723dea53ec8d61" providerId="Windows Live" clId="Web-{A7353285-91D8-484D-B025-04E14A047D5A}" dt="2022-11-07T07:48:24.049" v="40"/>
        <pc:sldMkLst>
          <pc:docMk/>
          <pc:sldMk cId="0" sldId="308"/>
        </pc:sldMkLst>
        <pc:picChg chg="add del mod">
          <ac:chgData name="Mariya Hristova" userId="ad723dea53ec8d61" providerId="Windows Live" clId="Web-{A7353285-91D8-484D-B025-04E14A047D5A}" dt="2022-11-07T07:48:24.049" v="40"/>
          <ac:picMkLst>
            <pc:docMk/>
            <pc:sldMk cId="0" sldId="308"/>
            <ac:picMk id="25" creationId="{609FE4F8-2E77-2461-14B5-D38692E5D114}"/>
          </ac:picMkLst>
        </pc:picChg>
      </pc:sldChg>
      <pc:sldChg chg="addSp delSp modSp">
        <pc:chgData name="Mariya Hristova" userId="ad723dea53ec8d61" providerId="Windows Live" clId="Web-{A7353285-91D8-484D-B025-04E14A047D5A}" dt="2022-11-07T07:53:51.137" v="82"/>
        <pc:sldMkLst>
          <pc:docMk/>
          <pc:sldMk cId="0" sldId="309"/>
        </pc:sldMkLst>
        <pc:spChg chg="mod">
          <ac:chgData name="Mariya Hristova" userId="ad723dea53ec8d61" providerId="Windows Live" clId="Web-{A7353285-91D8-484D-B025-04E14A047D5A}" dt="2022-11-07T07:53:51.137" v="82"/>
          <ac:spMkLst>
            <pc:docMk/>
            <pc:sldMk cId="0" sldId="309"/>
            <ac:spMk id="14" creationId="{00000000-0000-0000-0000-000000000000}"/>
          </ac:spMkLst>
        </pc:spChg>
        <pc:picChg chg="add del mod">
          <ac:chgData name="Mariya Hristova" userId="ad723dea53ec8d61" providerId="Windows Live" clId="Web-{A7353285-91D8-484D-B025-04E14A047D5A}" dt="2022-11-07T07:48:37.362" v="46"/>
          <ac:picMkLst>
            <pc:docMk/>
            <pc:sldMk cId="0" sldId="309"/>
            <ac:picMk id="11" creationId="{829E255C-87FC-1C54-EBF1-C28BE52EBE9A}"/>
          </ac:picMkLst>
        </pc:picChg>
        <pc:picChg chg="add del mod">
          <ac:chgData name="Mariya Hristova" userId="ad723dea53ec8d61" providerId="Windows Live" clId="Web-{A7353285-91D8-484D-B025-04E14A047D5A}" dt="2022-11-07T07:48:32.659" v="44"/>
          <ac:picMkLst>
            <pc:docMk/>
            <pc:sldMk cId="0" sldId="309"/>
            <ac:picMk id="18" creationId="{CF9F0322-BEE8-EAFE-4FD4-4C01029EEE12}"/>
          </ac:picMkLst>
        </pc:picChg>
        <pc:picChg chg="add del mod">
          <ac:chgData name="Mariya Hristova" userId="ad723dea53ec8d61" providerId="Windows Live" clId="Web-{A7353285-91D8-484D-B025-04E14A047D5A}" dt="2022-11-07T07:48:30.362" v="42"/>
          <ac:picMkLst>
            <pc:docMk/>
            <pc:sldMk cId="0" sldId="309"/>
            <ac:picMk id="23" creationId="{DA221CC9-95DC-2542-37FD-255B797EEB2F}"/>
          </ac:picMkLst>
        </pc:picChg>
        <pc:picChg chg="add del mod">
          <ac:chgData name="Mariya Hristova" userId="ad723dea53ec8d61" providerId="Windows Live" clId="Web-{A7353285-91D8-484D-B025-04E14A047D5A}" dt="2022-11-07T07:47:11.125" v="33"/>
          <ac:picMkLst>
            <pc:docMk/>
            <pc:sldMk cId="0" sldId="309"/>
            <ac:picMk id="24" creationId="{DE1B5BCD-E31B-48C4-63EE-557B62288374}"/>
          </ac:picMkLst>
        </pc:picChg>
      </pc:sldChg>
      <pc:sldChg chg="modSp">
        <pc:chgData name="Mariya Hristova" userId="ad723dea53ec8d61" providerId="Windows Live" clId="Web-{A7353285-91D8-484D-B025-04E14A047D5A}" dt="2022-11-07T07:54:41.013" v="91" actId="20577"/>
        <pc:sldMkLst>
          <pc:docMk/>
          <pc:sldMk cId="0" sldId="310"/>
        </pc:sldMkLst>
        <pc:spChg chg="mod">
          <ac:chgData name="Mariya Hristova" userId="ad723dea53ec8d61" providerId="Windows Live" clId="Web-{A7353285-91D8-484D-B025-04E14A047D5A}" dt="2022-11-07T07:54:41.013" v="91" actId="20577"/>
          <ac:spMkLst>
            <pc:docMk/>
            <pc:sldMk cId="0" sldId="310"/>
            <ac:spMk id="14" creationId="{00000000-0000-0000-0000-000000000000}"/>
          </ac:spMkLst>
        </pc:spChg>
      </pc:sldChg>
      <pc:sldChg chg="addSp delSp modSp new add del">
        <pc:chgData name="Mariya Hristova" userId="ad723dea53ec8d61" providerId="Windows Live" clId="Web-{A7353285-91D8-484D-B025-04E14A047D5A}" dt="2022-11-07T07:48:20.065" v="38"/>
        <pc:sldMkLst>
          <pc:docMk/>
          <pc:sldMk cId="1359463144" sldId="345"/>
        </pc:sldMkLst>
        <pc:picChg chg="add del mod">
          <ac:chgData name="Mariya Hristova" userId="ad723dea53ec8d61" providerId="Windows Live" clId="Web-{A7353285-91D8-484D-B025-04E14A047D5A}" dt="2022-11-07T07:48:18.705" v="37"/>
          <ac:picMkLst>
            <pc:docMk/>
            <pc:sldMk cId="1359463144" sldId="345"/>
            <ac:picMk id="2" creationId="{795D6635-5402-5EC0-9BEF-3128B1767C12}"/>
          </ac:picMkLst>
        </pc:picChg>
        <pc:picChg chg="add del mod">
          <ac:chgData name="Mariya Hristova" userId="ad723dea53ec8d61" providerId="Windows Live" clId="Web-{A7353285-91D8-484D-B025-04E14A047D5A}" dt="2022-11-07T07:48:17.158" v="36"/>
          <ac:picMkLst>
            <pc:docMk/>
            <pc:sldMk cId="1359463144" sldId="345"/>
            <ac:picMk id="3" creationId="{C5B7C2FC-3B67-EC09-A29C-827BB5E0AD58}"/>
          </ac:picMkLst>
        </pc:picChg>
      </pc:sldChg>
    </pc:docChg>
  </pc:docChgLst>
  <pc:docChgLst>
    <pc:chgData name="Гост потребител" providerId="Windows Live" clId="Web-{FB65A194-F6CA-433B-A2EB-3AC793F35F44}"/>
    <pc:docChg chg="addSld modSld">
      <pc:chgData name="Гост потребител" userId="" providerId="Windows Live" clId="Web-{FB65A194-F6CA-433B-A2EB-3AC793F35F44}" dt="2022-11-04T15:00:32.950" v="647" actId="20577"/>
      <pc:docMkLst>
        <pc:docMk/>
      </pc:docMkLst>
      <pc:sldChg chg="modSp">
        <pc:chgData name="Гост потребител" userId="" providerId="Windows Live" clId="Web-{FB65A194-F6CA-433B-A2EB-3AC793F35F44}" dt="2022-11-04T14:53:08.934" v="610" actId="20577"/>
        <pc:sldMkLst>
          <pc:docMk/>
          <pc:sldMk cId="3586777587" sldId="334"/>
        </pc:sldMkLst>
        <pc:spChg chg="mod">
          <ac:chgData name="Гост потребител" userId="" providerId="Windows Live" clId="Web-{FB65A194-F6CA-433B-A2EB-3AC793F35F44}" dt="2022-11-04T14:44:19.073" v="416" actId="20577"/>
          <ac:spMkLst>
            <pc:docMk/>
            <pc:sldMk cId="3586777587" sldId="334"/>
            <ac:spMk id="16" creationId="{00000000-0000-0000-0000-000000000000}"/>
          </ac:spMkLst>
        </pc:spChg>
        <pc:spChg chg="mod">
          <ac:chgData name="Гост потребител" userId="" providerId="Windows Live" clId="Web-{FB65A194-F6CA-433B-A2EB-3AC793F35F44}" dt="2022-11-04T14:53:08.934" v="610" actId="20577"/>
          <ac:spMkLst>
            <pc:docMk/>
            <pc:sldMk cId="3586777587" sldId="334"/>
            <ac:spMk id="20" creationId="{00000000-0000-0000-0000-000000000000}"/>
          </ac:spMkLst>
        </pc:spChg>
        <pc:grpChg chg="mod">
          <ac:chgData name="Гост потребител" userId="" providerId="Windows Live" clId="Web-{FB65A194-F6CA-433B-A2EB-3AC793F35F44}" dt="2022-11-04T14:44:32.417" v="417" actId="1076"/>
          <ac:grpSpMkLst>
            <pc:docMk/>
            <pc:sldMk cId="3586777587" sldId="334"/>
            <ac:grpSpMk id="17" creationId="{00000000-0000-0000-0000-000000000000}"/>
          </ac:grpSpMkLst>
        </pc:grpChg>
      </pc:sldChg>
      <pc:sldChg chg="modSp">
        <pc:chgData name="Гост потребител" userId="" providerId="Windows Live" clId="Web-{FB65A194-F6CA-433B-A2EB-3AC793F35F44}" dt="2022-11-04T14:50:23.902" v="607" actId="20577"/>
        <pc:sldMkLst>
          <pc:docMk/>
          <pc:sldMk cId="1216810795" sldId="335"/>
        </pc:sldMkLst>
        <pc:spChg chg="mod">
          <ac:chgData name="Гост потребител" userId="" providerId="Windows Live" clId="Web-{FB65A194-F6CA-433B-A2EB-3AC793F35F44}" dt="2022-11-04T14:50:23.902" v="607" actId="20577"/>
          <ac:spMkLst>
            <pc:docMk/>
            <pc:sldMk cId="1216810795" sldId="335"/>
            <ac:spMk id="16" creationId="{00000000-0000-0000-0000-000000000000}"/>
          </ac:spMkLst>
        </pc:spChg>
        <pc:spChg chg="mod">
          <ac:chgData name="Гост потребител" userId="" providerId="Windows Live" clId="Web-{FB65A194-F6CA-433B-A2EB-3AC793F35F44}" dt="2022-11-04T14:29:16.306" v="7" actId="20577"/>
          <ac:spMkLst>
            <pc:docMk/>
            <pc:sldMk cId="1216810795" sldId="335"/>
            <ac:spMk id="20" creationId="{00000000-0000-0000-0000-000000000000}"/>
          </ac:spMkLst>
        </pc:spChg>
      </pc:sldChg>
      <pc:sldChg chg="modSp">
        <pc:chgData name="Гост потребител" userId="" providerId="Windows Live" clId="Web-{FB65A194-F6CA-433B-A2EB-3AC793F35F44}" dt="2022-11-04T14:35:45.010" v="79" actId="20577"/>
        <pc:sldMkLst>
          <pc:docMk/>
          <pc:sldMk cId="1498254038" sldId="336"/>
        </pc:sldMkLst>
        <pc:spChg chg="mod">
          <ac:chgData name="Гост потребител" userId="" providerId="Windows Live" clId="Web-{FB65A194-F6CA-433B-A2EB-3AC793F35F44}" dt="2022-11-04T14:35:45.010" v="79" actId="20577"/>
          <ac:spMkLst>
            <pc:docMk/>
            <pc:sldMk cId="1498254038" sldId="336"/>
            <ac:spMk id="16" creationId="{00000000-0000-0000-0000-000000000000}"/>
          </ac:spMkLst>
        </pc:spChg>
      </pc:sldChg>
      <pc:sldChg chg="addSp delSp modSp add replId">
        <pc:chgData name="Гост потребител" userId="" providerId="Windows Live" clId="Web-{FB65A194-F6CA-433B-A2EB-3AC793F35F44}" dt="2022-11-04T15:00:32.950" v="647" actId="20577"/>
        <pc:sldMkLst>
          <pc:docMk/>
          <pc:sldMk cId="3469697654" sldId="344"/>
        </pc:sldMkLst>
        <pc:spChg chg="mod">
          <ac:chgData name="Гост потребител" userId="" providerId="Windows Live" clId="Web-{FB65A194-F6CA-433B-A2EB-3AC793F35F44}" dt="2022-11-04T15:00:32.950" v="647" actId="20577"/>
          <ac:spMkLst>
            <pc:docMk/>
            <pc:sldMk cId="3469697654" sldId="344"/>
            <ac:spMk id="16" creationId="{00000000-0000-0000-0000-000000000000}"/>
          </ac:spMkLst>
        </pc:spChg>
        <pc:spChg chg="mod">
          <ac:chgData name="Гост потребител" userId="" providerId="Windows Live" clId="Web-{FB65A194-F6CA-433B-A2EB-3AC793F35F44}" dt="2022-11-04T14:56:05.856" v="629" actId="20577"/>
          <ac:spMkLst>
            <pc:docMk/>
            <pc:sldMk cId="3469697654" sldId="344"/>
            <ac:spMk id="20" creationId="{00000000-0000-0000-0000-000000000000}"/>
          </ac:spMkLst>
        </pc:spChg>
        <pc:picChg chg="add mod">
          <ac:chgData name="Гост потребител" userId="" providerId="Windows Live" clId="Web-{FB65A194-F6CA-433B-A2EB-3AC793F35F44}" dt="2022-11-04T14:55:49.418" v="614" actId="1076"/>
          <ac:picMkLst>
            <pc:docMk/>
            <pc:sldMk cId="3469697654" sldId="344"/>
            <ac:picMk id="14" creationId="{1BF3B289-403F-7547-1ECD-3077DEB0179F}"/>
          </ac:picMkLst>
        </pc:picChg>
        <pc:picChg chg="del">
          <ac:chgData name="Гост потребител" userId="" providerId="Windows Live" clId="Web-{FB65A194-F6CA-433B-A2EB-3AC793F35F44}" dt="2022-11-04T14:55:41.965" v="612"/>
          <ac:picMkLst>
            <pc:docMk/>
            <pc:sldMk cId="3469697654" sldId="344"/>
            <ac:picMk id="23" creationId="{00000000-0000-0000-0000-000000000000}"/>
          </ac:picMkLst>
        </pc:picChg>
      </pc:sldChg>
    </pc:docChg>
  </pc:docChgLst>
  <pc:docChgLst>
    <pc:chgData name="Mariya Hristova" userId="ad723dea53ec8d61" providerId="Windows Live" clId="Web-{930FD608-85F0-4CBA-9D61-A07FA10E8296}"/>
    <pc:docChg chg="addSld delSld modSld sldOrd">
      <pc:chgData name="Mariya Hristova" userId="ad723dea53ec8d61" providerId="Windows Live" clId="Web-{930FD608-85F0-4CBA-9D61-A07FA10E8296}" dt="2022-11-04T14:47:15.628" v="210"/>
      <pc:docMkLst>
        <pc:docMk/>
      </pc:docMkLst>
      <pc:sldChg chg="modSp">
        <pc:chgData name="Mariya Hristova" userId="ad723dea53ec8d61" providerId="Windows Live" clId="Web-{930FD608-85F0-4CBA-9D61-A07FA10E8296}" dt="2022-11-04T14:45:23.343" v="198"/>
        <pc:sldMkLst>
          <pc:docMk/>
          <pc:sldMk cId="0" sldId="263"/>
        </pc:sldMkLst>
        <pc:graphicFrameChg chg="mod modGraphic">
          <ac:chgData name="Mariya Hristova" userId="ad723dea53ec8d61" providerId="Windows Live" clId="Web-{930FD608-85F0-4CBA-9D61-A07FA10E8296}" dt="2022-11-04T14:45:23.343" v="198"/>
          <ac:graphicFrameMkLst>
            <pc:docMk/>
            <pc:sldMk cId="0" sldId="263"/>
            <ac:graphicFrameMk id="2" creationId="{00000000-0000-0000-0000-000000000000}"/>
          </ac:graphicFrameMkLst>
        </pc:graphicFrameChg>
      </pc:sldChg>
      <pc:sldChg chg="addSp modSp">
        <pc:chgData name="Mariya Hristova" userId="ad723dea53ec8d61" providerId="Windows Live" clId="Web-{930FD608-85F0-4CBA-9D61-A07FA10E8296}" dt="2022-11-04T14:47:15.628" v="210"/>
        <pc:sldMkLst>
          <pc:docMk/>
          <pc:sldMk cId="0" sldId="264"/>
        </pc:sldMkLst>
        <pc:graphicFrameChg chg="mod modGraphic">
          <ac:chgData name="Mariya Hristova" userId="ad723dea53ec8d61" providerId="Windows Live" clId="Web-{930FD608-85F0-4CBA-9D61-A07FA10E8296}" dt="2022-11-04T14:46:17.673" v="203"/>
          <ac:graphicFrameMkLst>
            <pc:docMk/>
            <pc:sldMk cId="0" sldId="264"/>
            <ac:graphicFrameMk id="2" creationId="{00000000-0000-0000-0000-000000000000}"/>
          </ac:graphicFrameMkLst>
        </pc:graphicFrameChg>
        <pc:graphicFrameChg chg="add mod modGraphic">
          <ac:chgData name="Mariya Hristova" userId="ad723dea53ec8d61" providerId="Windows Live" clId="Web-{930FD608-85F0-4CBA-9D61-A07FA10E8296}" dt="2022-11-04T14:47:15.628" v="210"/>
          <ac:graphicFrameMkLst>
            <pc:docMk/>
            <pc:sldMk cId="0" sldId="264"/>
            <ac:graphicFrameMk id="8" creationId="{755D213C-5F72-7D58-27B9-9BABBCC78B61}"/>
          </ac:graphicFrameMkLst>
        </pc:graphicFrameChg>
      </pc:sldChg>
      <pc:sldChg chg="modSp del">
        <pc:chgData name="Mariya Hristova" userId="ad723dea53ec8d61" providerId="Windows Live" clId="Web-{930FD608-85F0-4CBA-9D61-A07FA10E8296}" dt="2022-11-04T14:46:37.924" v="208"/>
        <pc:sldMkLst>
          <pc:docMk/>
          <pc:sldMk cId="0" sldId="265"/>
        </pc:sldMkLst>
        <pc:graphicFrameChg chg="mod modGraphic">
          <ac:chgData name="Mariya Hristova" userId="ad723dea53ec8d61" providerId="Windows Live" clId="Web-{930FD608-85F0-4CBA-9D61-A07FA10E8296}" dt="2022-11-04T14:45:56.125" v="201"/>
          <ac:graphicFrameMkLst>
            <pc:docMk/>
            <pc:sldMk cId="0" sldId="265"/>
            <ac:graphicFrameMk id="2" creationId="{00000000-0000-0000-0000-000000000000}"/>
          </ac:graphicFrameMkLst>
        </pc:graphicFrameChg>
      </pc:sldChg>
      <pc:sldChg chg="modSp">
        <pc:chgData name="Mariya Hristova" userId="ad723dea53ec8d61" providerId="Windows Live" clId="Web-{930FD608-85F0-4CBA-9D61-A07FA10E8296}" dt="2022-11-04T14:37:11.234" v="126" actId="20577"/>
        <pc:sldMkLst>
          <pc:docMk/>
          <pc:sldMk cId="0" sldId="266"/>
        </pc:sldMkLst>
        <pc:spChg chg="mod">
          <ac:chgData name="Mariya Hristova" userId="ad723dea53ec8d61" providerId="Windows Live" clId="Web-{930FD608-85F0-4CBA-9D61-A07FA10E8296}" dt="2022-11-04T14:37:11.234" v="126" actId="20577"/>
          <ac:spMkLst>
            <pc:docMk/>
            <pc:sldMk cId="0" sldId="266"/>
            <ac:spMk id="2" creationId="{00000000-0000-0000-0000-000000000000}"/>
          </ac:spMkLst>
        </pc:spChg>
      </pc:sldChg>
      <pc:sldChg chg="modSp">
        <pc:chgData name="Mariya Hristova" userId="ad723dea53ec8d61" providerId="Windows Live" clId="Web-{930FD608-85F0-4CBA-9D61-A07FA10E8296}" dt="2022-11-04T13:40:39.004" v="0" actId="14100"/>
        <pc:sldMkLst>
          <pc:docMk/>
          <pc:sldMk cId="0" sldId="267"/>
        </pc:sldMkLst>
        <pc:spChg chg="mod">
          <ac:chgData name="Mariya Hristova" userId="ad723dea53ec8d61" providerId="Windows Live" clId="Web-{930FD608-85F0-4CBA-9D61-A07FA10E8296}" dt="2022-11-04T13:40:39.004" v="0" actId="14100"/>
          <ac:spMkLst>
            <pc:docMk/>
            <pc:sldMk cId="0" sldId="267"/>
            <ac:spMk id="25" creationId="{00000000-0000-0000-0000-000000000000}"/>
          </ac:spMkLst>
        </pc:spChg>
      </pc:sldChg>
      <pc:sldChg chg="addSp delSp modSp">
        <pc:chgData name="Mariya Hristova" userId="ad723dea53ec8d61" providerId="Windows Live" clId="Web-{930FD608-85F0-4CBA-9D61-A07FA10E8296}" dt="2022-11-04T14:25:50.682" v="121" actId="1076"/>
        <pc:sldMkLst>
          <pc:docMk/>
          <pc:sldMk cId="0" sldId="268"/>
        </pc:sldMkLst>
        <pc:picChg chg="add mod">
          <ac:chgData name="Mariya Hristova" userId="ad723dea53ec8d61" providerId="Windows Live" clId="Web-{930FD608-85F0-4CBA-9D61-A07FA10E8296}" dt="2022-11-04T14:25:50.682" v="121" actId="1076"/>
          <ac:picMkLst>
            <pc:docMk/>
            <pc:sldMk cId="0" sldId="268"/>
            <ac:picMk id="6" creationId="{11678F8D-0D63-A695-698A-F20E1D883508}"/>
          </ac:picMkLst>
        </pc:picChg>
        <pc:picChg chg="del">
          <ac:chgData name="Mariya Hristova" userId="ad723dea53ec8d61" providerId="Windows Live" clId="Web-{930FD608-85F0-4CBA-9D61-A07FA10E8296}" dt="2022-11-04T13:42:39.570" v="7"/>
          <ac:picMkLst>
            <pc:docMk/>
            <pc:sldMk cId="0" sldId="268"/>
            <ac:picMk id="18" creationId="{00000000-0000-0000-0000-000000000000}"/>
          </ac:picMkLst>
        </pc:picChg>
      </pc:sldChg>
      <pc:sldChg chg="modSp">
        <pc:chgData name="Mariya Hristova" userId="ad723dea53ec8d61" providerId="Windows Live" clId="Web-{930FD608-85F0-4CBA-9D61-A07FA10E8296}" dt="2022-11-04T14:38:16.392" v="139" actId="20577"/>
        <pc:sldMkLst>
          <pc:docMk/>
          <pc:sldMk cId="0" sldId="271"/>
        </pc:sldMkLst>
        <pc:spChg chg="mod">
          <ac:chgData name="Mariya Hristova" userId="ad723dea53ec8d61" providerId="Windows Live" clId="Web-{930FD608-85F0-4CBA-9D61-A07FA10E8296}" dt="2022-11-04T14:38:00.782" v="129" actId="20577"/>
          <ac:spMkLst>
            <pc:docMk/>
            <pc:sldMk cId="0" sldId="271"/>
            <ac:spMk id="23" creationId="{00000000-0000-0000-0000-000000000000}"/>
          </ac:spMkLst>
        </pc:spChg>
        <pc:spChg chg="mod">
          <ac:chgData name="Mariya Hristova" userId="ad723dea53ec8d61" providerId="Windows Live" clId="Web-{930FD608-85F0-4CBA-9D61-A07FA10E8296}" dt="2022-11-04T14:38:00.954" v="132" actId="20577"/>
          <ac:spMkLst>
            <pc:docMk/>
            <pc:sldMk cId="0" sldId="271"/>
            <ac:spMk id="42" creationId="{00000000-0000-0000-0000-000000000000}"/>
          </ac:spMkLst>
        </pc:spChg>
        <pc:spChg chg="mod">
          <ac:chgData name="Mariya Hristova" userId="ad723dea53ec8d61" providerId="Windows Live" clId="Web-{930FD608-85F0-4CBA-9D61-A07FA10E8296}" dt="2022-11-04T14:38:16.392" v="139" actId="20577"/>
          <ac:spMkLst>
            <pc:docMk/>
            <pc:sldMk cId="0" sldId="271"/>
            <ac:spMk id="43" creationId="{00000000-0000-0000-0000-000000000000}"/>
          </ac:spMkLst>
        </pc:spChg>
      </pc:sldChg>
      <pc:sldChg chg="del">
        <pc:chgData name="Mariya Hristova" userId="ad723dea53ec8d61" providerId="Windows Live" clId="Web-{930FD608-85F0-4CBA-9D61-A07FA10E8296}" dt="2022-11-04T14:42:01.009" v="145"/>
        <pc:sldMkLst>
          <pc:docMk/>
          <pc:sldMk cId="0" sldId="272"/>
        </pc:sldMkLst>
      </pc:sldChg>
      <pc:sldChg chg="del">
        <pc:chgData name="Mariya Hristova" userId="ad723dea53ec8d61" providerId="Windows Live" clId="Web-{930FD608-85F0-4CBA-9D61-A07FA10E8296}" dt="2022-11-04T13:41:23.802" v="1"/>
        <pc:sldMkLst>
          <pc:docMk/>
          <pc:sldMk cId="0" sldId="274"/>
        </pc:sldMkLst>
      </pc:sldChg>
      <pc:sldChg chg="delSp">
        <pc:chgData name="Mariya Hristova" userId="ad723dea53ec8d61" providerId="Windows Live" clId="Web-{930FD608-85F0-4CBA-9D61-A07FA10E8296}" dt="2022-11-04T13:41:39.552" v="2"/>
        <pc:sldMkLst>
          <pc:docMk/>
          <pc:sldMk cId="0" sldId="279"/>
        </pc:sldMkLst>
        <pc:grpChg chg="del">
          <ac:chgData name="Mariya Hristova" userId="ad723dea53ec8d61" providerId="Windows Live" clId="Web-{930FD608-85F0-4CBA-9D61-A07FA10E8296}" dt="2022-11-04T13:41:39.552" v="2"/>
          <ac:grpSpMkLst>
            <pc:docMk/>
            <pc:sldMk cId="0" sldId="279"/>
            <ac:grpSpMk id="12" creationId="{00000000-0000-0000-0000-000000000000}"/>
          </ac:grpSpMkLst>
        </pc:grpChg>
      </pc:sldChg>
      <pc:sldChg chg="addSp delSp modSp ord">
        <pc:chgData name="Mariya Hristova" userId="ad723dea53ec8d61" providerId="Windows Live" clId="Web-{930FD608-85F0-4CBA-9D61-A07FA10E8296}" dt="2022-11-04T13:51:12.586" v="35"/>
        <pc:sldMkLst>
          <pc:docMk/>
          <pc:sldMk cId="0" sldId="282"/>
        </pc:sldMkLst>
        <pc:picChg chg="add mod">
          <ac:chgData name="Mariya Hristova" userId="ad723dea53ec8d61" providerId="Windows Live" clId="Web-{930FD608-85F0-4CBA-9D61-A07FA10E8296}" dt="2022-11-04T13:50:41.225" v="33" actId="1076"/>
          <ac:picMkLst>
            <pc:docMk/>
            <pc:sldMk cId="0" sldId="282"/>
            <ac:picMk id="13" creationId="{0D715652-F770-AA35-129B-4C69C719145A}"/>
          </ac:picMkLst>
        </pc:picChg>
        <pc:picChg chg="del">
          <ac:chgData name="Mariya Hristova" userId="ad723dea53ec8d61" providerId="Windows Live" clId="Web-{930FD608-85F0-4CBA-9D61-A07FA10E8296}" dt="2022-11-04T13:49:56.318" v="30"/>
          <ac:picMkLst>
            <pc:docMk/>
            <pc:sldMk cId="0" sldId="282"/>
            <ac:picMk id="25" creationId="{00000000-0000-0000-0000-000000000000}"/>
          </ac:picMkLst>
        </pc:picChg>
      </pc:sldChg>
      <pc:sldChg chg="addSp delSp modSp del ord">
        <pc:chgData name="Mariya Hristova" userId="ad723dea53ec8d61" providerId="Windows Live" clId="Web-{930FD608-85F0-4CBA-9D61-A07FA10E8296}" dt="2022-11-04T13:49:41.708" v="29"/>
        <pc:sldMkLst>
          <pc:docMk/>
          <pc:sldMk cId="0" sldId="283"/>
        </pc:sldMkLst>
        <pc:picChg chg="add mod">
          <ac:chgData name="Mariya Hristova" userId="ad723dea53ec8d61" providerId="Windows Live" clId="Web-{930FD608-85F0-4CBA-9D61-A07FA10E8296}" dt="2022-11-04T13:44:44.417" v="15" actId="1076"/>
          <ac:picMkLst>
            <pc:docMk/>
            <pc:sldMk cId="0" sldId="283"/>
            <ac:picMk id="13" creationId="{44F721BD-8C3A-AE2F-ACF5-93EF0B8E16A8}"/>
          </ac:picMkLst>
        </pc:picChg>
        <pc:picChg chg="del">
          <ac:chgData name="Mariya Hristova" userId="ad723dea53ec8d61" providerId="Windows Live" clId="Web-{930FD608-85F0-4CBA-9D61-A07FA10E8296}" dt="2022-11-04T13:42:02.975" v="4"/>
          <ac:picMkLst>
            <pc:docMk/>
            <pc:sldMk cId="0" sldId="283"/>
            <ac:picMk id="22" creationId="{00000000-0000-0000-0000-000000000000}"/>
          </ac:picMkLst>
        </pc:picChg>
        <pc:picChg chg="del">
          <ac:chgData name="Mariya Hristova" userId="ad723dea53ec8d61" providerId="Windows Live" clId="Web-{930FD608-85F0-4CBA-9D61-A07FA10E8296}" dt="2022-11-04T13:42:02.022" v="3"/>
          <ac:picMkLst>
            <pc:docMk/>
            <pc:sldMk cId="0" sldId="283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3:44:13.510" v="13" actId="1076"/>
        <pc:sldMkLst>
          <pc:docMk/>
          <pc:sldMk cId="0" sldId="289"/>
        </pc:sldMkLst>
        <pc:picChg chg="add mod">
          <ac:chgData name="Mariya Hristova" userId="ad723dea53ec8d61" providerId="Windows Live" clId="Web-{930FD608-85F0-4CBA-9D61-A07FA10E8296}" dt="2022-11-04T13:44:13.510" v="13" actId="1076"/>
          <ac:picMkLst>
            <pc:docMk/>
            <pc:sldMk cId="0" sldId="289"/>
            <ac:picMk id="12" creationId="{89CA4968-07A6-9999-2E74-A2086EC7599E}"/>
          </ac:picMkLst>
        </pc:picChg>
        <pc:picChg chg="del">
          <ac:chgData name="Mariya Hristova" userId="ad723dea53ec8d61" providerId="Windows Live" clId="Web-{930FD608-85F0-4CBA-9D61-A07FA10E8296}" dt="2022-11-04T13:42:55.211" v="8"/>
          <ac:picMkLst>
            <pc:docMk/>
            <pc:sldMk cId="0" sldId="289"/>
            <ac:picMk id="22" creationId="{00000000-0000-0000-0000-000000000000}"/>
          </ac:picMkLst>
        </pc:picChg>
      </pc:sldChg>
      <pc:sldChg chg="delSp">
        <pc:chgData name="Mariya Hristova" userId="ad723dea53ec8d61" providerId="Windows Live" clId="Web-{930FD608-85F0-4CBA-9D61-A07FA10E8296}" dt="2022-11-04T13:44:59.715" v="16"/>
        <pc:sldMkLst>
          <pc:docMk/>
          <pc:sldMk cId="0" sldId="292"/>
        </pc:sldMkLst>
        <pc:grpChg chg="del">
          <ac:chgData name="Mariya Hristova" userId="ad723dea53ec8d61" providerId="Windows Live" clId="Web-{930FD608-85F0-4CBA-9D61-A07FA10E8296}" dt="2022-11-04T13:44:59.715" v="16"/>
          <ac:grpSpMkLst>
            <pc:docMk/>
            <pc:sldMk cId="0" sldId="292"/>
            <ac:grpSpMk id="14" creationId="{00000000-0000-0000-0000-000000000000}"/>
          </ac:grpSpMkLst>
        </pc:grpChg>
      </pc:sldChg>
      <pc:sldChg chg="addSp delSp modSp">
        <pc:chgData name="Mariya Hristova" userId="ad723dea53ec8d61" providerId="Windows Live" clId="Web-{930FD608-85F0-4CBA-9D61-A07FA10E8296}" dt="2022-11-04T14:23:28.208" v="81" actId="1076"/>
        <pc:sldMkLst>
          <pc:docMk/>
          <pc:sldMk cId="0" sldId="298"/>
        </pc:sldMkLst>
        <pc:picChg chg="add mod">
          <ac:chgData name="Mariya Hristova" userId="ad723dea53ec8d61" providerId="Windows Live" clId="Web-{930FD608-85F0-4CBA-9D61-A07FA10E8296}" dt="2022-11-04T14:23:28.208" v="81" actId="1076"/>
          <ac:picMkLst>
            <pc:docMk/>
            <pc:sldMk cId="0" sldId="298"/>
            <ac:picMk id="13" creationId="{ADF2FAF4-4D4B-077F-0F4B-C78D89FF00FC}"/>
          </ac:picMkLst>
        </pc:picChg>
        <pc:picChg chg="del">
          <ac:chgData name="Mariya Hristova" userId="ad723dea53ec8d61" providerId="Windows Live" clId="Web-{930FD608-85F0-4CBA-9D61-A07FA10E8296}" dt="2022-11-04T14:23:21.255" v="79"/>
          <ac:picMkLst>
            <pc:docMk/>
            <pc:sldMk cId="0" sldId="298"/>
            <ac:picMk id="22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3:40.959" v="87" actId="1076"/>
        <pc:sldMkLst>
          <pc:docMk/>
          <pc:sldMk cId="0" sldId="299"/>
        </pc:sldMkLst>
        <pc:picChg chg="add mod">
          <ac:chgData name="Mariya Hristova" userId="ad723dea53ec8d61" providerId="Windows Live" clId="Web-{930FD608-85F0-4CBA-9D61-A07FA10E8296}" dt="2022-11-04T14:23:37.568" v="85" actId="1076"/>
          <ac:picMkLst>
            <pc:docMk/>
            <pc:sldMk cId="0" sldId="299"/>
            <ac:picMk id="11" creationId="{4B472CFC-65EE-5F00-282D-70C9D1B5150A}"/>
          </ac:picMkLst>
        </pc:picChg>
        <pc:picChg chg="del">
          <ac:chgData name="Mariya Hristova" userId="ad723dea53ec8d61" providerId="Windows Live" clId="Web-{930FD608-85F0-4CBA-9D61-A07FA10E8296}" dt="2022-11-04T14:23:31.162" v="82"/>
          <ac:picMkLst>
            <pc:docMk/>
            <pc:sldMk cId="0" sldId="299"/>
            <ac:picMk id="17" creationId="{00000000-0000-0000-0000-000000000000}"/>
          </ac:picMkLst>
        </pc:picChg>
        <pc:picChg chg="del">
          <ac:chgData name="Mariya Hristova" userId="ad723dea53ec8d61" providerId="Windows Live" clId="Web-{930FD608-85F0-4CBA-9D61-A07FA10E8296}" dt="2022-11-04T14:23:34.365" v="83"/>
          <ac:picMkLst>
            <pc:docMk/>
            <pc:sldMk cId="0" sldId="299"/>
            <ac:picMk id="22" creationId="{00000000-0000-0000-0000-000000000000}"/>
          </ac:picMkLst>
        </pc:picChg>
        <pc:picChg chg="add mod">
          <ac:chgData name="Mariya Hristova" userId="ad723dea53ec8d61" providerId="Windows Live" clId="Web-{930FD608-85F0-4CBA-9D61-A07FA10E8296}" dt="2022-11-04T14:23:40.959" v="87" actId="1076"/>
          <ac:picMkLst>
            <pc:docMk/>
            <pc:sldMk cId="0" sldId="299"/>
            <ac:picMk id="24" creationId="{DBEF7531-B4BD-5442-E44F-2860351C1C21}"/>
          </ac:picMkLst>
        </pc:picChg>
      </pc:sldChg>
      <pc:sldChg chg="addSp delSp modSp">
        <pc:chgData name="Mariya Hristova" userId="ad723dea53ec8d61" providerId="Windows Live" clId="Web-{930FD608-85F0-4CBA-9D61-A07FA10E8296}" dt="2022-11-04T14:23:56.084" v="91" actId="14100"/>
        <pc:sldMkLst>
          <pc:docMk/>
          <pc:sldMk cId="0" sldId="300"/>
        </pc:sldMkLst>
        <pc:picChg chg="add mod">
          <ac:chgData name="Mariya Hristova" userId="ad723dea53ec8d61" providerId="Windows Live" clId="Web-{930FD608-85F0-4CBA-9D61-A07FA10E8296}" dt="2022-11-04T14:23:56.084" v="91" actId="14100"/>
          <ac:picMkLst>
            <pc:docMk/>
            <pc:sldMk cId="0" sldId="300"/>
            <ac:picMk id="15" creationId="{8C8FFE5E-D514-2219-44BB-DCD1C1939EFC}"/>
          </ac:picMkLst>
        </pc:picChg>
        <pc:picChg chg="del">
          <ac:chgData name="Mariya Hristova" userId="ad723dea53ec8d61" providerId="Windows Live" clId="Web-{930FD608-85F0-4CBA-9D61-A07FA10E8296}" dt="2022-11-04T14:23:46.334" v="88"/>
          <ac:picMkLst>
            <pc:docMk/>
            <pc:sldMk cId="0" sldId="300"/>
            <ac:picMk id="32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06.116" v="94" actId="1076"/>
        <pc:sldMkLst>
          <pc:docMk/>
          <pc:sldMk cId="0" sldId="301"/>
        </pc:sldMkLst>
        <pc:picChg chg="add mod">
          <ac:chgData name="Mariya Hristova" userId="ad723dea53ec8d61" providerId="Windows Live" clId="Web-{930FD608-85F0-4CBA-9D61-A07FA10E8296}" dt="2022-11-04T14:24:06.116" v="94" actId="1076"/>
          <ac:picMkLst>
            <pc:docMk/>
            <pc:sldMk cId="0" sldId="301"/>
            <ac:picMk id="14" creationId="{51D08896-A228-441D-920E-5975CD549475}"/>
          </ac:picMkLst>
        </pc:picChg>
        <pc:picChg chg="del">
          <ac:chgData name="Mariya Hristova" userId="ad723dea53ec8d61" providerId="Windows Live" clId="Web-{930FD608-85F0-4CBA-9D61-A07FA10E8296}" dt="2022-11-04T14:23:59.412" v="92"/>
          <ac:picMkLst>
            <pc:docMk/>
            <pc:sldMk cId="0" sldId="301"/>
            <ac:picMk id="23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12.554" v="97" actId="1076"/>
        <pc:sldMkLst>
          <pc:docMk/>
          <pc:sldMk cId="0" sldId="302"/>
        </pc:sldMkLst>
        <pc:picChg chg="add mod">
          <ac:chgData name="Mariya Hristova" userId="ad723dea53ec8d61" providerId="Windows Live" clId="Web-{930FD608-85F0-4CBA-9D61-A07FA10E8296}" dt="2022-11-04T14:24:12.554" v="97" actId="1076"/>
          <ac:picMkLst>
            <pc:docMk/>
            <pc:sldMk cId="0" sldId="302"/>
            <ac:picMk id="13" creationId="{20D87351-3FA2-4524-FF1F-A70E543704B7}"/>
          </ac:picMkLst>
        </pc:picChg>
        <pc:picChg chg="del">
          <ac:chgData name="Mariya Hristova" userId="ad723dea53ec8d61" providerId="Windows Live" clId="Web-{930FD608-85F0-4CBA-9D61-A07FA10E8296}" dt="2022-11-04T14:24:09.053" v="95"/>
          <ac:picMkLst>
            <pc:docMk/>
            <pc:sldMk cId="0" sldId="302"/>
            <ac:picMk id="26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24.570" v="100" actId="1076"/>
        <pc:sldMkLst>
          <pc:docMk/>
          <pc:sldMk cId="0" sldId="303"/>
        </pc:sldMkLst>
        <pc:picChg chg="add mod">
          <ac:chgData name="Mariya Hristova" userId="ad723dea53ec8d61" providerId="Windows Live" clId="Web-{930FD608-85F0-4CBA-9D61-A07FA10E8296}" dt="2022-11-04T14:24:24.570" v="100" actId="1076"/>
          <ac:picMkLst>
            <pc:docMk/>
            <pc:sldMk cId="0" sldId="303"/>
            <ac:picMk id="13" creationId="{D21E6D06-174B-677A-6123-58E8201F2B87}"/>
          </ac:picMkLst>
        </pc:picChg>
        <pc:picChg chg="del">
          <ac:chgData name="Mariya Hristova" userId="ad723dea53ec8d61" providerId="Windows Live" clId="Web-{930FD608-85F0-4CBA-9D61-A07FA10E8296}" dt="2022-11-04T14:24:18.210" v="98"/>
          <ac:picMkLst>
            <pc:docMk/>
            <pc:sldMk cId="0" sldId="303"/>
            <ac:picMk id="26" creationId="{00000000-0000-0000-0000-000000000000}"/>
          </ac:picMkLst>
        </pc:picChg>
      </pc:sldChg>
      <pc:sldChg chg="addSp delSp">
        <pc:chgData name="Mariya Hristova" userId="ad723dea53ec8d61" providerId="Windows Live" clId="Web-{930FD608-85F0-4CBA-9D61-A07FA10E8296}" dt="2022-11-04T14:24:33.867" v="102"/>
        <pc:sldMkLst>
          <pc:docMk/>
          <pc:sldMk cId="0" sldId="305"/>
        </pc:sldMkLst>
        <pc:picChg chg="add">
          <ac:chgData name="Mariya Hristova" userId="ad723dea53ec8d61" providerId="Windows Live" clId="Web-{930FD608-85F0-4CBA-9D61-A07FA10E8296}" dt="2022-11-04T14:24:33.867" v="102"/>
          <ac:picMkLst>
            <pc:docMk/>
            <pc:sldMk cId="0" sldId="305"/>
            <ac:picMk id="15" creationId="{628D1430-1499-7426-8A39-BA934A92A1A2}"/>
          </ac:picMkLst>
        </pc:picChg>
        <pc:picChg chg="del">
          <ac:chgData name="Mariya Hristova" userId="ad723dea53ec8d61" providerId="Windows Live" clId="Web-{930FD608-85F0-4CBA-9D61-A07FA10E8296}" dt="2022-11-04T14:24:30.788" v="101"/>
          <ac:picMkLst>
            <pc:docMk/>
            <pc:sldMk cId="0" sldId="305"/>
            <ac:picMk id="32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4:46.789" v="105" actId="1076"/>
        <pc:sldMkLst>
          <pc:docMk/>
          <pc:sldMk cId="0" sldId="306"/>
        </pc:sldMkLst>
        <pc:picChg chg="add mod">
          <ac:chgData name="Mariya Hristova" userId="ad723dea53ec8d61" providerId="Windows Live" clId="Web-{930FD608-85F0-4CBA-9D61-A07FA10E8296}" dt="2022-11-04T14:24:46.789" v="105" actId="1076"/>
          <ac:picMkLst>
            <pc:docMk/>
            <pc:sldMk cId="0" sldId="306"/>
            <ac:picMk id="7" creationId="{69AC8FA8-02C2-D7CA-B276-3EA69DA606DA}"/>
          </ac:picMkLst>
        </pc:picChg>
        <pc:picChg chg="del">
          <ac:chgData name="Mariya Hristova" userId="ad723dea53ec8d61" providerId="Windows Live" clId="Web-{930FD608-85F0-4CBA-9D61-A07FA10E8296}" dt="2022-11-04T14:24:39.648" v="103"/>
          <ac:picMkLst>
            <pc:docMk/>
            <pc:sldMk cId="0" sldId="306"/>
            <ac:picMk id="24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5:05.665" v="111" actId="1076"/>
        <pc:sldMkLst>
          <pc:docMk/>
          <pc:sldMk cId="0" sldId="307"/>
        </pc:sldMkLst>
        <pc:picChg chg="add mod">
          <ac:chgData name="Mariya Hristova" userId="ad723dea53ec8d61" providerId="Windows Live" clId="Web-{930FD608-85F0-4CBA-9D61-A07FA10E8296}" dt="2022-11-04T14:25:02.664" v="110" actId="1076"/>
          <ac:picMkLst>
            <pc:docMk/>
            <pc:sldMk cId="0" sldId="307"/>
            <ac:picMk id="14" creationId="{2DD4C909-188F-F511-6723-CB375F7561ED}"/>
          </ac:picMkLst>
        </pc:picChg>
        <pc:picChg chg="del">
          <ac:chgData name="Mariya Hristova" userId="ad723dea53ec8d61" providerId="Windows Live" clId="Web-{930FD608-85F0-4CBA-9D61-A07FA10E8296}" dt="2022-11-04T14:24:49.523" v="106"/>
          <ac:picMkLst>
            <pc:docMk/>
            <pc:sldMk cId="0" sldId="307"/>
            <ac:picMk id="26" creationId="{00000000-0000-0000-0000-000000000000}"/>
          </ac:picMkLst>
        </pc:picChg>
        <pc:picChg chg="mod">
          <ac:chgData name="Mariya Hristova" userId="ad723dea53ec8d61" providerId="Windows Live" clId="Web-{930FD608-85F0-4CBA-9D61-A07FA10E8296}" dt="2022-11-04T14:25:05.665" v="111" actId="1076"/>
          <ac:picMkLst>
            <pc:docMk/>
            <pc:sldMk cId="0" sldId="307"/>
            <ac:picMk id="27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5:21.446" v="116" actId="1076"/>
        <pc:sldMkLst>
          <pc:docMk/>
          <pc:sldMk cId="0" sldId="309"/>
        </pc:sldMkLst>
        <pc:picChg chg="add mod">
          <ac:chgData name="Mariya Hristova" userId="ad723dea53ec8d61" providerId="Windows Live" clId="Web-{930FD608-85F0-4CBA-9D61-A07FA10E8296}" dt="2022-11-04T14:25:21.446" v="116" actId="1076"/>
          <ac:picMkLst>
            <pc:docMk/>
            <pc:sldMk cId="0" sldId="309"/>
            <ac:picMk id="12" creationId="{DB2AE0BE-24D7-9E82-9BD0-A9D5AE5EF211}"/>
          </ac:picMkLst>
        </pc:picChg>
        <pc:picChg chg="del">
          <ac:chgData name="Mariya Hristova" userId="ad723dea53ec8d61" providerId="Windows Live" clId="Web-{930FD608-85F0-4CBA-9D61-A07FA10E8296}" dt="2022-11-04T14:25:10.399" v="112"/>
          <ac:picMkLst>
            <pc:docMk/>
            <pc:sldMk cId="0" sldId="309"/>
            <ac:picMk id="18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4:25:30.103" v="119" actId="1076"/>
        <pc:sldMkLst>
          <pc:docMk/>
          <pc:sldMk cId="0" sldId="311"/>
        </pc:sldMkLst>
        <pc:picChg chg="add mod">
          <ac:chgData name="Mariya Hristova" userId="ad723dea53ec8d61" providerId="Windows Live" clId="Web-{930FD608-85F0-4CBA-9D61-A07FA10E8296}" dt="2022-11-04T14:25:30.103" v="119" actId="1076"/>
          <ac:picMkLst>
            <pc:docMk/>
            <pc:sldMk cId="0" sldId="311"/>
            <ac:picMk id="13" creationId="{27373F57-7CB1-4DFB-108F-C864EB97E31B}"/>
          </ac:picMkLst>
        </pc:picChg>
        <pc:picChg chg="del">
          <ac:chgData name="Mariya Hristova" userId="ad723dea53ec8d61" providerId="Windows Live" clId="Web-{930FD608-85F0-4CBA-9D61-A07FA10E8296}" dt="2022-11-04T14:25:24.196" v="117"/>
          <ac:picMkLst>
            <pc:docMk/>
            <pc:sldMk cId="0" sldId="311"/>
            <ac:picMk id="21" creationId="{00000000-0000-0000-0000-000000000000}"/>
          </ac:picMkLst>
        </pc:picChg>
      </pc:sldChg>
      <pc:sldChg chg="addSp delSp modSp">
        <pc:chgData name="Mariya Hristova" userId="ad723dea53ec8d61" providerId="Windows Live" clId="Web-{930FD608-85F0-4CBA-9D61-A07FA10E8296}" dt="2022-11-04T13:55:45.579" v="38" actId="1076"/>
        <pc:sldMkLst>
          <pc:docMk/>
          <pc:sldMk cId="0" sldId="321"/>
        </pc:sldMkLst>
        <pc:picChg chg="add mod">
          <ac:chgData name="Mariya Hristova" userId="ad723dea53ec8d61" providerId="Windows Live" clId="Web-{930FD608-85F0-4CBA-9D61-A07FA10E8296}" dt="2022-11-04T13:55:45.579" v="38" actId="1076"/>
          <ac:picMkLst>
            <pc:docMk/>
            <pc:sldMk cId="0" sldId="321"/>
            <ac:picMk id="11" creationId="{A69D2B9D-9A33-F256-4A21-EBC9D6324178}"/>
          </ac:picMkLst>
        </pc:picChg>
        <pc:picChg chg="del">
          <ac:chgData name="Mariya Hristova" userId="ad723dea53ec8d61" providerId="Windows Live" clId="Web-{930FD608-85F0-4CBA-9D61-A07FA10E8296}" dt="2022-11-04T13:55:30.219" v="36"/>
          <ac:picMkLst>
            <pc:docMk/>
            <pc:sldMk cId="0" sldId="321"/>
            <ac:picMk id="22" creationId="{00000000-0000-0000-0000-000000000000}"/>
          </ac:picMkLst>
        </pc:picChg>
      </pc:sldChg>
      <pc:sldChg chg="modSp">
        <pc:chgData name="Mariya Hristova" userId="ad723dea53ec8d61" providerId="Windows Live" clId="Web-{930FD608-85F0-4CBA-9D61-A07FA10E8296}" dt="2022-11-04T14:19:15.435" v="78" actId="20577"/>
        <pc:sldMkLst>
          <pc:docMk/>
          <pc:sldMk cId="0" sldId="327"/>
        </pc:sldMkLst>
        <pc:spChg chg="mod">
          <ac:chgData name="Mariya Hristova" userId="ad723dea53ec8d61" providerId="Windows Live" clId="Web-{930FD608-85F0-4CBA-9D61-A07FA10E8296}" dt="2022-11-04T14:19:15.435" v="78" actId="20577"/>
          <ac:spMkLst>
            <pc:docMk/>
            <pc:sldMk cId="0" sldId="327"/>
            <ac:spMk id="12" creationId="{00000000-0000-0000-0000-000000000000}"/>
          </ac:spMkLst>
        </pc:spChg>
      </pc:sldChg>
      <pc:sldChg chg="delSp modSp add del ord replId">
        <pc:chgData name="Mariya Hristova" userId="ad723dea53ec8d61" providerId="Windows Live" clId="Web-{930FD608-85F0-4CBA-9D61-A07FA10E8296}" dt="2022-11-04T14:16:37.477" v="72"/>
        <pc:sldMkLst>
          <pc:docMk/>
          <pc:sldMk cId="182483649" sldId="342"/>
        </pc:sldMkLst>
        <pc:spChg chg="mod">
          <ac:chgData name="Mariya Hristova" userId="ad723dea53ec8d61" providerId="Windows Live" clId="Web-{930FD608-85F0-4CBA-9D61-A07FA10E8296}" dt="2022-11-04T14:01:29.808" v="50" actId="14100"/>
          <ac:spMkLst>
            <pc:docMk/>
            <pc:sldMk cId="182483649" sldId="342"/>
            <ac:spMk id="16" creationId="{00000000-0000-0000-0000-000000000000}"/>
          </ac:spMkLst>
        </pc:spChg>
        <pc:spChg chg="del">
          <ac:chgData name="Mariya Hristova" userId="ad723dea53ec8d61" providerId="Windows Live" clId="Web-{930FD608-85F0-4CBA-9D61-A07FA10E8296}" dt="2022-11-04T14:01:11.839" v="42"/>
          <ac:spMkLst>
            <pc:docMk/>
            <pc:sldMk cId="182483649" sldId="342"/>
            <ac:spMk id="23" creationId="{00000000-0000-0000-0000-000000000000}"/>
          </ac:spMkLst>
        </pc:spChg>
      </pc:sldChg>
      <pc:sldChg chg="new del">
        <pc:chgData name="Mariya Hristova" userId="ad723dea53ec8d61" providerId="Windows Live" clId="Web-{930FD608-85F0-4CBA-9D61-A07FA10E8296}" dt="2022-11-04T14:01:03.495" v="40"/>
        <pc:sldMkLst>
          <pc:docMk/>
          <pc:sldMk cId="272285816" sldId="342"/>
        </pc:sldMkLst>
      </pc:sldChg>
      <pc:sldChg chg="addSp delSp modSp add replId">
        <pc:chgData name="Mariya Hristova" userId="ad723dea53ec8d61" providerId="Windows Live" clId="Web-{930FD608-85F0-4CBA-9D61-A07FA10E8296}" dt="2022-11-04T14:40:55.866" v="144" actId="1076"/>
        <pc:sldMkLst>
          <pc:docMk/>
          <pc:sldMk cId="2749473508" sldId="343"/>
        </pc:sldMkLst>
        <pc:spChg chg="del">
          <ac:chgData name="Mariya Hristova" userId="ad723dea53ec8d61" providerId="Windows Live" clId="Web-{930FD608-85F0-4CBA-9D61-A07FA10E8296}" dt="2022-11-04T14:01:39.652" v="53"/>
          <ac:spMkLst>
            <pc:docMk/>
            <pc:sldMk cId="2749473508" sldId="343"/>
            <ac:spMk id="16" creationId="{00000000-0000-0000-0000-000000000000}"/>
          </ac:spMkLst>
        </pc:spChg>
        <pc:spChg chg="add mod">
          <ac:chgData name="Mariya Hristova" userId="ad723dea53ec8d61" providerId="Windows Live" clId="Web-{930FD608-85F0-4CBA-9D61-A07FA10E8296}" dt="2022-11-04T14:16:33.227" v="71" actId="1076"/>
          <ac:spMkLst>
            <pc:docMk/>
            <pc:sldMk cId="2749473508" sldId="343"/>
            <ac:spMk id="27" creationId="{6AB0F95A-5D80-E6C0-3820-3A0CB1496AE8}"/>
          </ac:spMkLst>
        </pc:spChg>
        <pc:picChg chg="add del mod">
          <ac:chgData name="Mariya Hristova" userId="ad723dea53ec8d61" providerId="Windows Live" clId="Web-{930FD608-85F0-4CBA-9D61-A07FA10E8296}" dt="2022-11-04T14:03:49.312" v="61"/>
          <ac:picMkLst>
            <pc:docMk/>
            <pc:sldMk cId="2749473508" sldId="343"/>
            <ac:picMk id="23" creationId="{974C5187-929A-AB6D-A251-1979BACE9EE0}"/>
          </ac:picMkLst>
        </pc:picChg>
        <pc:picChg chg="add del mod">
          <ac:chgData name="Mariya Hristova" userId="ad723dea53ec8d61" providerId="Windows Live" clId="Web-{930FD608-85F0-4CBA-9D61-A07FA10E8296}" dt="2022-11-04T14:40:40.975" v="140"/>
          <ac:picMkLst>
            <pc:docMk/>
            <pc:sldMk cId="2749473508" sldId="343"/>
            <ac:picMk id="25" creationId="{D62A060D-9A35-0511-6E11-D4CD3BAFF91A}"/>
          </ac:picMkLst>
        </pc:picChg>
        <pc:picChg chg="add mod">
          <ac:chgData name="Mariya Hristova" userId="ad723dea53ec8d61" providerId="Windows Live" clId="Web-{930FD608-85F0-4CBA-9D61-A07FA10E8296}" dt="2022-11-04T14:40:55.866" v="144" actId="1076"/>
          <ac:picMkLst>
            <pc:docMk/>
            <pc:sldMk cId="2749473508" sldId="343"/>
            <ac:picMk id="28" creationId="{9C5A6E6B-2812-16B8-F063-10395E69AFC3}"/>
          </ac:picMkLst>
        </pc:picChg>
      </pc:sldChg>
    </pc:docChg>
  </pc:docChgLst>
  <pc:docChgLst>
    <pc:chgData name="Guest User" providerId="Windows Live" clId="Web-{E11B9885-4424-4B0B-8CC0-4B0D7AE9381F}"/>
    <pc:docChg chg="modSld">
      <pc:chgData name="Guest User" userId="" providerId="Windows Live" clId="Web-{E11B9885-4424-4B0B-8CC0-4B0D7AE9381F}" dt="2022-11-07T08:12:00.515" v="14" actId="20577"/>
      <pc:docMkLst>
        <pc:docMk/>
      </pc:docMkLst>
      <pc:sldChg chg="modSp">
        <pc:chgData name="Guest User" userId="" providerId="Windows Live" clId="Web-{E11B9885-4424-4B0B-8CC0-4B0D7AE9381F}" dt="2022-11-07T08:12:00.515" v="14" actId="20577"/>
        <pc:sldMkLst>
          <pc:docMk/>
          <pc:sldMk cId="1670465020" sldId="331"/>
        </pc:sldMkLst>
        <pc:spChg chg="mod">
          <ac:chgData name="Guest User" userId="" providerId="Windows Live" clId="Web-{E11B9885-4424-4B0B-8CC0-4B0D7AE9381F}" dt="2022-11-07T08:12:00.515" v="14" actId="20577"/>
          <ac:spMkLst>
            <pc:docMk/>
            <pc:sldMk cId="1670465020" sldId="331"/>
            <ac:spMk id="3" creationId="{00000000-0000-0000-0000-000000000000}"/>
          </ac:spMkLst>
        </pc:spChg>
      </pc:sldChg>
    </pc:docChg>
  </pc:docChgLst>
  <pc:docChgLst>
    <pc:chgData name="Guest User" providerId="Windows Live" clId="Web-{3D4C16B7-7999-4623-B36E-6C2465B08509}"/>
    <pc:docChg chg="modSld">
      <pc:chgData name="Guest User" userId="" providerId="Windows Live" clId="Web-{3D4C16B7-7999-4623-B36E-6C2465B08509}" dt="2022-11-07T07:47:39.603" v="44" actId="20577"/>
      <pc:docMkLst>
        <pc:docMk/>
      </pc:docMkLst>
      <pc:sldChg chg="modSp">
        <pc:chgData name="Guest User" userId="" providerId="Windows Live" clId="Web-{3D4C16B7-7999-4623-B36E-6C2465B08509}" dt="2022-11-07T07:47:39.603" v="44" actId="20577"/>
        <pc:sldMkLst>
          <pc:docMk/>
          <pc:sldMk cId="1670465020" sldId="331"/>
        </pc:sldMkLst>
        <pc:spChg chg="mod">
          <ac:chgData name="Guest User" userId="" providerId="Windows Live" clId="Web-{3D4C16B7-7999-4623-B36E-6C2465B08509}" dt="2022-11-07T07:44:58.647" v="3" actId="20577"/>
          <ac:spMkLst>
            <pc:docMk/>
            <pc:sldMk cId="1670465020" sldId="331"/>
            <ac:spMk id="2" creationId="{00000000-0000-0000-0000-000000000000}"/>
          </ac:spMkLst>
        </pc:spChg>
        <pc:spChg chg="mod">
          <ac:chgData name="Guest User" userId="" providerId="Windows Live" clId="Web-{3D4C16B7-7999-4623-B36E-6C2465B08509}" dt="2022-11-07T07:47:35.838" v="43" actId="20577"/>
          <ac:spMkLst>
            <pc:docMk/>
            <pc:sldMk cId="1670465020" sldId="331"/>
            <ac:spMk id="3" creationId="{00000000-0000-0000-0000-000000000000}"/>
          </ac:spMkLst>
        </pc:spChg>
        <pc:spChg chg="mod">
          <ac:chgData name="Guest User" userId="" providerId="Windows Live" clId="Web-{3D4C16B7-7999-4623-B36E-6C2465B08509}" dt="2022-11-07T07:47:39.603" v="44" actId="20577"/>
          <ac:spMkLst>
            <pc:docMk/>
            <pc:sldMk cId="1670465020" sldId="331"/>
            <ac:spMk id="4" creationId="{00000000-0000-0000-0000-000000000000}"/>
          </ac:spMkLst>
        </pc:spChg>
      </pc:sldChg>
    </pc:docChg>
  </pc:docChgLst>
  <pc:docChgLst>
    <pc:chgData name="Guest User" providerId="Windows Live" clId="Web-{95D7BC97-8057-482B-B913-BACCC769C1FC}"/>
    <pc:docChg chg="modSld">
      <pc:chgData name="Guest User" userId="" providerId="Windows Live" clId="Web-{95D7BC97-8057-482B-B913-BACCC769C1FC}" dt="2022-11-07T07:42:36.523" v="225" actId="20577"/>
      <pc:docMkLst>
        <pc:docMk/>
      </pc:docMkLst>
      <pc:sldChg chg="addSp delSp modSp">
        <pc:chgData name="Guest User" userId="" providerId="Windows Live" clId="Web-{95D7BC97-8057-482B-B913-BACCC769C1FC}" dt="2022-11-07T07:42:36.523" v="225" actId="20577"/>
        <pc:sldMkLst>
          <pc:docMk/>
          <pc:sldMk cId="1702908902" sldId="332"/>
        </pc:sldMkLst>
        <pc:spChg chg="mod">
          <ac:chgData name="Guest User" userId="" providerId="Windows Live" clId="Web-{95D7BC97-8057-482B-B913-BACCC769C1FC}" dt="2022-11-07T07:39:59.473" v="206" actId="14100"/>
          <ac:spMkLst>
            <pc:docMk/>
            <pc:sldMk cId="1702908902" sldId="332"/>
            <ac:spMk id="2" creationId="{00000000-0000-0000-0000-000000000000}"/>
          </ac:spMkLst>
        </pc:spChg>
        <pc:spChg chg="mod">
          <ac:chgData name="Guest User" userId="" providerId="Windows Live" clId="Web-{95D7BC97-8057-482B-B913-BACCC769C1FC}" dt="2022-11-07T07:42:36.523" v="225" actId="20577"/>
          <ac:spMkLst>
            <pc:docMk/>
            <pc:sldMk cId="1702908902" sldId="332"/>
            <ac:spMk id="3" creationId="{00000000-0000-0000-0000-000000000000}"/>
          </ac:spMkLst>
        </pc:spChg>
        <pc:spChg chg="del">
          <ac:chgData name="Guest User" userId="" providerId="Windows Live" clId="Web-{95D7BC97-8057-482B-B913-BACCC769C1FC}" dt="2022-11-07T07:16:34.667" v="91"/>
          <ac:spMkLst>
            <pc:docMk/>
            <pc:sldMk cId="1702908902" sldId="332"/>
            <ac:spMk id="4" creationId="{00000000-0000-0000-0000-000000000000}"/>
          </ac:spMkLst>
        </pc:spChg>
        <pc:spChg chg="add del">
          <ac:chgData name="Guest User" userId="" providerId="Windows Live" clId="Web-{95D7BC97-8057-482B-B913-BACCC769C1FC}" dt="2022-11-07T07:40:53.412" v="209"/>
          <ac:spMkLst>
            <pc:docMk/>
            <pc:sldMk cId="1702908902" sldId="332"/>
            <ac:spMk id="9" creationId="{06F460F9-D838-3985-6D35-AF491403229C}"/>
          </ac:spMkLst>
        </pc:spChg>
        <pc:graphicFrameChg chg="add del mod">
          <ac:chgData name="Guest User" userId="" providerId="Windows Live" clId="Web-{95D7BC97-8057-482B-B913-BACCC769C1FC}" dt="2022-11-07T07:35:01.046" v="174"/>
          <ac:graphicFrameMkLst>
            <pc:docMk/>
            <pc:sldMk cId="1702908902" sldId="332"/>
            <ac:graphicFrameMk id="11" creationId="{28A7ECDF-5350-D27F-778E-63AD1A67E48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BD1564-0D4C-4DB5-9B80-8202B79E2F1E}" type="datetimeFigureOut">
              <a:rPr lang="bg-BG" smtClean="0"/>
              <a:t>11.3.2025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D2DBF-E13F-4E34-9D47-B92EB70AF2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1015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AEE2-C655-4565-8AC1-489951EDD92F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C2F4E-D4BC-4D11-BBE6-2E2B966BD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76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3820" y="3771901"/>
            <a:ext cx="13373099" cy="3394172"/>
          </a:xfrm>
        </p:spPr>
        <p:txBody>
          <a:bodyPr anchor="b">
            <a:normAutofit/>
          </a:bodyPr>
          <a:lstStyle>
            <a:lvl1pPr>
              <a:defRPr sz="8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3820" y="7166069"/>
            <a:ext cx="13373099" cy="1689425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6485716"/>
            <a:ext cx="2616978" cy="1167884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679431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7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914400"/>
            <a:ext cx="13373099" cy="4675560"/>
          </a:xfrm>
        </p:spPr>
        <p:txBody>
          <a:bodyPr anchor="ctr">
            <a:normAutofit/>
          </a:bodyPr>
          <a:lstStyle>
            <a:lvl1pPr algn="l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9" y="6531069"/>
            <a:ext cx="13373099" cy="2333796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47672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4866209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3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4924" y="914400"/>
            <a:ext cx="12590889" cy="4343400"/>
          </a:xfrm>
        </p:spPr>
        <p:txBody>
          <a:bodyPr anchor="ctr">
            <a:normAutofit/>
          </a:bodyPr>
          <a:lstStyle>
            <a:lvl1pPr algn="l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12518" y="5257800"/>
            <a:ext cx="11304831" cy="571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9" y="6531069"/>
            <a:ext cx="13373099" cy="2333796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6283" y="47672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4866209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01478" y="972008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672278" y="4357959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458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20" y="3657601"/>
            <a:ext cx="13373100" cy="4087268"/>
          </a:xfrm>
        </p:spPr>
        <p:txBody>
          <a:bodyPr anchor="b">
            <a:normAutofit/>
          </a:bodyPr>
          <a:lstStyle>
            <a:lvl1pPr algn="l"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7772400"/>
            <a:ext cx="13373100" cy="109443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69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274924" y="914400"/>
            <a:ext cx="12590889" cy="4343400"/>
          </a:xfrm>
        </p:spPr>
        <p:txBody>
          <a:bodyPr anchor="ctr">
            <a:normAutofit/>
          </a:bodyPr>
          <a:lstStyle>
            <a:lvl1pPr algn="l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83818" y="6515100"/>
            <a:ext cx="13373100" cy="12573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7772400"/>
            <a:ext cx="13373100" cy="109443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701478" y="972008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672278" y="4357959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49E3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35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941111"/>
            <a:ext cx="13373099" cy="4320030"/>
          </a:xfrm>
        </p:spPr>
        <p:txBody>
          <a:bodyPr anchor="ctr">
            <a:normAutofit/>
          </a:bodyPr>
          <a:lstStyle>
            <a:lvl1pPr algn="l"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83818" y="6515100"/>
            <a:ext cx="13373100" cy="12573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7772400"/>
            <a:ext cx="13373100" cy="109443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57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7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42219" y="941108"/>
            <a:ext cx="3311402" cy="7925726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3818" y="941108"/>
            <a:ext cx="9715500" cy="79257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63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8" y="936165"/>
            <a:ext cx="13367531" cy="19213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3818" y="3200400"/>
            <a:ext cx="13373100" cy="56664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93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3088125"/>
            <a:ext cx="13373099" cy="2203200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9" y="5295194"/>
            <a:ext cx="13373099" cy="1290600"/>
          </a:xfrm>
        </p:spPr>
        <p:txBody>
          <a:bodyPr anchor="t"/>
          <a:lstStyle>
            <a:lvl1pPr marL="0" indent="0" algn="l">
              <a:buNone/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47672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4866209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0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3818" y="3200400"/>
            <a:ext cx="6470796" cy="56664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86121" y="3189333"/>
            <a:ext cx="6470796" cy="56664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1181674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1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9060" y="2959055"/>
            <a:ext cx="5989098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3819" y="3823449"/>
            <a:ext cx="6514340" cy="503109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259944" y="2954213"/>
            <a:ext cx="5998502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750436" y="3818607"/>
            <a:ext cx="6508011" cy="503109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19" y="1181674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01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6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88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19" y="669132"/>
            <a:ext cx="5257799" cy="1464468"/>
          </a:xfrm>
        </p:spPr>
        <p:txBody>
          <a:bodyPr anchor="b"/>
          <a:lstStyle>
            <a:lvl1pPr algn="l"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4518" y="669133"/>
            <a:ext cx="7772400" cy="812244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19" y="2397920"/>
            <a:ext cx="5257799" cy="6393654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1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3820" y="7200900"/>
            <a:ext cx="13373100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3818" y="952448"/>
            <a:ext cx="13373100" cy="578245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3820" y="8051007"/>
            <a:ext cx="13373100" cy="74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6283" y="7367588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7719" y="7474631"/>
            <a:ext cx="1169651" cy="547688"/>
          </a:xfrm>
        </p:spPr>
        <p:txBody>
          <a:bodyPr/>
          <a:lstStyle/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96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" y="342900"/>
            <a:ext cx="4277274" cy="9957942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40832" y="-1179"/>
            <a:ext cx="3535011" cy="1028105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274320" cy="10287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9387" y="936165"/>
            <a:ext cx="13367531" cy="19213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3818" y="3200400"/>
            <a:ext cx="13373100" cy="582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542419" y="9195656"/>
            <a:ext cx="1719425" cy="5555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83819" y="9203713"/>
            <a:ext cx="1142999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97719" y="1181674"/>
            <a:ext cx="1169651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rgbClr val="FEFFFF"/>
                </a:solidFill>
              </a:defRPr>
            </a:lvl1pPr>
          </a:lstStyle>
          <a:p>
            <a:pPr defTabSz="685800"/>
            <a:fld id="{D57F1E4F-1CFF-5643-939E-217C01CDF565}" type="slidenum">
              <a:rPr lang="en-US" smtClean="0"/>
              <a:pPr defTabSz="68580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418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  <p:sldLayoutId id="2147484248" r:id="rId12"/>
    <p:sldLayoutId id="2147484249" r:id="rId13"/>
    <p:sldLayoutId id="2147484250" r:id="rId14"/>
    <p:sldLayoutId id="2147484251" r:id="rId15"/>
    <p:sldLayoutId id="2147484252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28.svg"/><Relationship Id="rId5" Type="http://schemas.openxmlformats.org/officeDocument/2006/relationships/image" Target="../media/image5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p2023.bg/index.php/bg/" TargetMode="Externa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28.svg"/><Relationship Id="rId5" Type="http://schemas.openxmlformats.org/officeDocument/2006/relationships/image" Target="../media/image5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4785322" cy="7343311"/>
          </a:xfrm>
        </p:spPr>
        <p:txBody>
          <a:bodyPr>
            <a:normAutofit/>
          </a:bodyPr>
          <a:lstStyle/>
          <a:p>
            <a:pPr lvl="0" algn="ctr" defTabSz="914228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/>
            </a:r>
            <a:b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Новости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в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интервенциите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в областта на биоземеделието, агроекологията и хуманното отношение към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животните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Кампания 2025</a:t>
            </a:r>
            <a:r>
              <a:rPr lang="ru-RU" dirty="0">
                <a:solidFill>
                  <a:schemeClr val="tx1"/>
                </a:solidFill>
                <a:latin typeface="Roboto"/>
              </a:rPr>
              <a:t/>
            </a:r>
            <a:br>
              <a:rPr lang="ru-RU" dirty="0">
                <a:solidFill>
                  <a:schemeClr val="tx1"/>
                </a:solidFill>
                <a:latin typeface="Roboto"/>
              </a:rPr>
            </a:br>
            <a:r>
              <a:rPr lang="ru-RU" sz="3600" i="1" dirty="0" smtClean="0">
                <a:solidFill>
                  <a:schemeClr val="tx1"/>
                </a:solidFill>
                <a:latin typeface="Roboto"/>
              </a:rPr>
              <a:t/>
            </a:r>
            <a:br>
              <a:rPr lang="ru-RU" sz="3600" i="1" dirty="0" smtClean="0">
                <a:solidFill>
                  <a:schemeClr val="tx1"/>
                </a:solidFill>
                <a:latin typeface="Roboto"/>
              </a:rPr>
            </a:br>
            <a:endParaRPr lang="en-US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700" dirty="0">
              <a:solidFill>
                <a:prstClr val="white"/>
              </a:solidFill>
              <a:latin typeface="Century Gothic" panose="020B050202020202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bg-BG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/>
              </a:rPr>
              <a:t> </a:t>
            </a:r>
            <a:endParaRPr lang="en-US" sz="5400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endParaRPr lang="bg-BG" sz="2700" dirty="0">
              <a:solidFill>
                <a:prstClr val="black"/>
              </a:solidFill>
              <a:latin typeface="Century Gothic" panose="020B0502020202020204"/>
            </a:endParaRPr>
          </a:p>
          <a:p>
            <a:pPr defTabSz="685800"/>
            <a:r>
              <a:rPr lang="bg-BG" sz="2400" dirty="0">
                <a:solidFill>
                  <a:prstClr val="black"/>
                </a:solidFill>
                <a:latin typeface="Century Gothic" panose="020B0502020202020204"/>
              </a:rPr>
              <a:t>Министерство на земеделието</a:t>
            </a:r>
            <a:r>
              <a:rPr lang="en-US" sz="2400" dirty="0">
                <a:solidFill>
                  <a:prstClr val="black"/>
                </a:solidFill>
                <a:latin typeface="Century Gothic" panose="020B0502020202020204"/>
              </a:rPr>
              <a:t> </a:t>
            </a:r>
            <a:r>
              <a:rPr lang="bg-BG" sz="2400" dirty="0">
                <a:solidFill>
                  <a:prstClr val="black"/>
                </a:solidFill>
                <a:latin typeface="Century Gothic" panose="020B0502020202020204"/>
              </a:rPr>
              <a:t>и </a:t>
            </a:r>
            <a:r>
              <a:rPr lang="bg-BG" sz="2400" dirty="0" smtClean="0">
                <a:solidFill>
                  <a:prstClr val="black"/>
                </a:solidFill>
                <a:latin typeface="Century Gothic" panose="020B0502020202020204"/>
              </a:rPr>
              <a:t>храните „Информационна кампания 2025 г.“</a:t>
            </a:r>
            <a:endParaRPr lang="bg-BG" sz="2400" dirty="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047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2541188" cy="1921335"/>
          </a:xfrm>
        </p:spPr>
        <p:txBody>
          <a:bodyPr>
            <a:normAutofit/>
          </a:bodyPr>
          <a:lstStyle/>
          <a:p>
            <a:pPr lvl="0" algn="ctr"/>
            <a:r>
              <a:rPr lang="ru-RU" sz="3900" b="1" dirty="0">
                <a:solidFill>
                  <a:schemeClr val="tx1"/>
                </a:solidFill>
                <a:latin typeface="Roboto"/>
              </a:rPr>
              <a:t>Опазване на застрашени от изчезване местни сортове, важни за селското стопанство</a:t>
            </a:r>
            <a:r>
              <a:rPr lang="en-US" sz="2900" dirty="0">
                <a:solidFill>
                  <a:schemeClr val="tx1"/>
                </a:solidFill>
                <a:latin typeface="Roboto"/>
              </a:rPr>
              <a:t/>
            </a:r>
            <a:br>
              <a:rPr lang="en-US" sz="2900" dirty="0">
                <a:solidFill>
                  <a:schemeClr val="tx1"/>
                </a:solidFill>
                <a:latin typeface="Roboto"/>
              </a:rPr>
            </a:br>
            <a:endParaRPr lang="en-US" sz="2900" dirty="0">
              <a:solidFill>
                <a:schemeClr val="tx1"/>
              </a:solidFill>
              <a:latin typeface="Roboto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12" name="Rectangle 11"/>
          <p:cNvSpPr/>
          <p:nvPr/>
        </p:nvSpPr>
        <p:spPr>
          <a:xfrm>
            <a:off x="1046076" y="2677196"/>
            <a:ext cx="165023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bg-BG" sz="2800" dirty="0" smtClean="0">
                <a:latin typeface="Roboto"/>
              </a:rPr>
              <a:t>Условието за </a:t>
            </a:r>
            <a:r>
              <a:rPr lang="bg-BG" sz="2800" b="1" dirty="0" smtClean="0">
                <a:latin typeface="Roboto"/>
              </a:rPr>
              <a:t>„не повече от 5 ха“ отпада </a:t>
            </a:r>
            <a:r>
              <a:rPr lang="bg-BG" sz="2800" dirty="0" smtClean="0">
                <a:latin typeface="Roboto"/>
              </a:rPr>
              <a:t>за следните зеленчукови култури – </a:t>
            </a:r>
            <a:r>
              <a:rPr lang="ru-RU" sz="2800" dirty="0" smtClean="0">
                <a:latin typeface="Roboto"/>
              </a:rPr>
              <a:t>пипер, краставици и зеле </a:t>
            </a:r>
            <a:r>
              <a:rPr lang="ru-RU" sz="2800" dirty="0">
                <a:latin typeface="Roboto"/>
              </a:rPr>
              <a:t>главесто зеле.</a:t>
            </a:r>
            <a:endParaRPr lang="ru-RU" sz="28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/>
              </a:rPr>
              <a:t>В Приложение № </a:t>
            </a:r>
            <a:r>
              <a:rPr lang="ru-RU" sz="2800" dirty="0">
                <a:latin typeface="Roboto"/>
              </a:rPr>
              <a:t>6 Списък на застрашените от изчезване местни сортове, важни за селското </a:t>
            </a:r>
            <a:r>
              <a:rPr lang="ru-RU" sz="2800" dirty="0" smtClean="0">
                <a:latin typeface="Roboto"/>
              </a:rPr>
              <a:t>стопанство са направени следните допълнения:</a:t>
            </a:r>
          </a:p>
          <a:p>
            <a:pPr marL="457200" lvl="3" algn="just" fontAlgn="ctr"/>
            <a:r>
              <a:rPr lang="bg-BG" sz="2800" b="1" dirty="0" smtClean="0">
                <a:latin typeface="Roboto"/>
              </a:rPr>
              <a:t>		</a:t>
            </a:r>
          </a:p>
          <a:p>
            <a:pPr marL="457200" lvl="3" algn="just" fontAlgn="ctr"/>
            <a:r>
              <a:rPr lang="bg-BG" sz="2800" b="1" dirty="0">
                <a:latin typeface="Roboto"/>
              </a:rPr>
              <a:t>	</a:t>
            </a:r>
            <a:r>
              <a:rPr lang="bg-BG" sz="2800" b="1" dirty="0" smtClean="0">
                <a:latin typeface="Roboto"/>
              </a:rPr>
              <a:t>	Добавени са нови допустими сортове </a:t>
            </a:r>
            <a:r>
              <a:rPr lang="bg-BG" sz="2800" b="1" dirty="0">
                <a:latin typeface="Roboto"/>
              </a:rPr>
              <a:t>	</a:t>
            </a:r>
            <a:r>
              <a:rPr lang="bg-BG" sz="2800" b="1" dirty="0" smtClean="0">
                <a:latin typeface="Roboto"/>
              </a:rPr>
              <a:t>								</a:t>
            </a:r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814542"/>
              </p:ext>
            </p:extLst>
          </p:nvPr>
        </p:nvGraphicFramePr>
        <p:xfrm>
          <a:off x="11492754" y="4763995"/>
          <a:ext cx="3204882" cy="233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882">
                  <a:extLst>
                    <a:ext uri="{9D8B030D-6E8A-4147-A177-3AD203B41FA5}">
                      <a16:colId xmlns:a16="http://schemas.microsoft.com/office/drawing/2014/main" val="3717951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КАЙСИЯ</a:t>
                      </a:r>
                      <a:endParaRPr lang="en-US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08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Боряна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548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Късна дряновска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63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Фестивална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753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Силистра 252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36181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802341"/>
              </p:ext>
            </p:extLst>
          </p:nvPr>
        </p:nvGraphicFramePr>
        <p:xfrm>
          <a:off x="14881411" y="6888628"/>
          <a:ext cx="2855259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5259">
                  <a:extLst>
                    <a:ext uri="{9D8B030D-6E8A-4147-A177-3AD203B41FA5}">
                      <a16:colId xmlns:a16="http://schemas.microsoft.com/office/drawing/2014/main" val="31017729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ЛОЗА</a:t>
                      </a:r>
                      <a:endParaRPr lang="en-US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528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Букет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004142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07" y="6392608"/>
            <a:ext cx="1044609" cy="107050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852" y="4638937"/>
            <a:ext cx="749873" cy="7132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458" y="749674"/>
            <a:ext cx="2850777" cy="16035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78424" y="5715001"/>
            <a:ext cx="8700247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Допълнен е списъкът със </a:t>
            </a:r>
            <a:r>
              <a:rPr lang="bg-BG" sz="2800" dirty="0" err="1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сортоподдържащи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лица в наредбата.</a:t>
            </a:r>
          </a:p>
          <a:p>
            <a:pPr algn="just"/>
            <a:endParaRPr lang="bg-BG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ДФЗ може да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изисква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информация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 други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посочени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лица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поддържащи съответния сорт, от  компетентната 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структура -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Изпълнителна агенция по </a:t>
            </a:r>
            <a:r>
              <a:rPr lang="bg-BG" sz="2800" b="1" dirty="0" err="1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сортоизпитване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апробация и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семеконтрол.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80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sp>
        <p:nvSpPr>
          <p:cNvPr id="9" name="TextBox 14"/>
          <p:cNvSpPr txBox="1">
            <a:spLocks noGrp="1"/>
          </p:cNvSpPr>
          <p:nvPr>
            <p:ph type="title"/>
          </p:nvPr>
        </p:nvSpPr>
        <p:spPr>
          <a:xfrm>
            <a:off x="2471738" y="936625"/>
            <a:ext cx="11726399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598"/>
              </a:lnSpc>
            </a:pPr>
            <a:r>
              <a:rPr lang="bg-BG" sz="39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Опазване на местни породи (автохтонни), важни за селското стопанство</a:t>
            </a:r>
            <a:endParaRPr lang="bg-BG" sz="3900" b="1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274" y="697827"/>
            <a:ext cx="2276128" cy="165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122201" y="2128088"/>
            <a:ext cx="160060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Roboto"/>
              </a:rPr>
              <a:t>Новите ангажименти </a:t>
            </a:r>
            <a:r>
              <a:rPr lang="ru-RU" sz="3200" b="1" dirty="0" smtClean="0">
                <a:latin typeface="Roboto"/>
              </a:rPr>
              <a:t>от 2025 г.</a:t>
            </a:r>
            <a:r>
              <a:rPr lang="ru-RU" sz="3200" dirty="0" smtClean="0">
                <a:latin typeface="Roboto"/>
              </a:rPr>
              <a:t> </a:t>
            </a:r>
            <a:r>
              <a:rPr lang="ru-RU" sz="3200" dirty="0">
                <a:latin typeface="Roboto"/>
              </a:rPr>
              <a:t>с</a:t>
            </a:r>
            <a:r>
              <a:rPr lang="ru-RU" sz="3200" dirty="0" smtClean="0">
                <a:latin typeface="Roboto"/>
              </a:rPr>
              <a:t>а с продължителност </a:t>
            </a:r>
            <a:r>
              <a:rPr lang="ru-RU" sz="3200" b="1" dirty="0" smtClean="0">
                <a:latin typeface="Roboto"/>
              </a:rPr>
              <a:t>1 година</a:t>
            </a:r>
            <a:r>
              <a:rPr lang="ru-RU" sz="3200" dirty="0" smtClean="0">
                <a:latin typeface="Roboto"/>
              </a:rPr>
              <a:t>;</a:t>
            </a:r>
          </a:p>
          <a:p>
            <a:pPr algn="just" fontAlgn="ctr">
              <a:tabLst>
                <a:tab pos="444500" algn="l"/>
              </a:tabLst>
            </a:pPr>
            <a:r>
              <a:rPr lang="ru-RU" sz="3200" dirty="0" smtClean="0">
                <a:latin typeface="Roboto"/>
              </a:rPr>
              <a:t>	Обучението трябва да е преминато до края на годината на кандидатстване.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endParaRPr lang="ru-RU" sz="32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3200" dirty="0">
                <a:latin typeface="Roboto"/>
              </a:rPr>
              <a:t>В нови ангажименти не могат да бъдат включвани породи животни от Приложение № 2 на Наредба № 10 от 2023 г., за които е предоставена информация, че са достигнали прага на </a:t>
            </a:r>
            <a:r>
              <a:rPr lang="ru-RU" sz="3200" dirty="0" smtClean="0">
                <a:latin typeface="Roboto"/>
              </a:rPr>
              <a:t>застрашеност.</a:t>
            </a:r>
            <a:r>
              <a:rPr lang="en-US" sz="3200" dirty="0" smtClean="0">
                <a:latin typeface="Roboto"/>
              </a:rPr>
              <a:t> </a:t>
            </a:r>
            <a:r>
              <a:rPr lang="ru-RU" sz="3200" dirty="0" smtClean="0">
                <a:latin typeface="Roboto"/>
              </a:rPr>
              <a:t>В </a:t>
            </a:r>
            <a:r>
              <a:rPr lang="ru-RU" sz="3200" dirty="0">
                <a:latin typeface="Roboto"/>
              </a:rPr>
              <a:t>случаите на </a:t>
            </a:r>
            <a:r>
              <a:rPr lang="ru-RU" sz="3200" b="1" dirty="0">
                <a:latin typeface="Roboto"/>
              </a:rPr>
              <a:t>изпълнявани многогодишни ангажименти</a:t>
            </a:r>
            <a:r>
              <a:rPr lang="ru-RU" sz="3200" dirty="0">
                <a:latin typeface="Roboto"/>
              </a:rPr>
              <a:t>, </a:t>
            </a:r>
            <a:r>
              <a:rPr lang="ru-RU" sz="3200" b="1" dirty="0">
                <a:latin typeface="Roboto"/>
              </a:rPr>
              <a:t>подпомагането за съответната порода</a:t>
            </a:r>
            <a:r>
              <a:rPr lang="ru-RU" sz="3200" dirty="0">
                <a:latin typeface="Roboto"/>
              </a:rPr>
              <a:t> може да бъде отпускано </a:t>
            </a:r>
            <a:r>
              <a:rPr lang="ru-RU" sz="3200" b="1" dirty="0">
                <a:latin typeface="Roboto"/>
              </a:rPr>
              <a:t>до приключване на ангажимента </a:t>
            </a:r>
            <a:r>
              <a:rPr lang="ru-RU" sz="3200" dirty="0">
                <a:latin typeface="Roboto"/>
              </a:rPr>
              <a:t>от съответния земеделски </a:t>
            </a:r>
            <a:r>
              <a:rPr lang="ru-RU" sz="3200" dirty="0" smtClean="0">
                <a:latin typeface="Roboto"/>
              </a:rPr>
              <a:t>стопанин</a:t>
            </a:r>
            <a:r>
              <a:rPr lang="en-US" sz="3200" dirty="0" smtClean="0">
                <a:latin typeface="Roboto"/>
              </a:rPr>
              <a:t> </a:t>
            </a:r>
            <a:r>
              <a:rPr lang="bg-BG" sz="3200" dirty="0" smtClean="0">
                <a:latin typeface="Roboto"/>
              </a:rPr>
              <a:t>за одобрения за участие брой животни</a:t>
            </a:r>
            <a:r>
              <a:rPr lang="ru-RU" sz="3200" dirty="0" smtClean="0">
                <a:latin typeface="Roboto"/>
              </a:rPr>
              <a:t>. 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endParaRPr lang="ru-RU" sz="32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Roboto"/>
              </a:rPr>
              <a:t>Нивата </a:t>
            </a:r>
            <a:r>
              <a:rPr lang="ru-RU" sz="3200" dirty="0">
                <a:latin typeface="Roboto"/>
              </a:rPr>
              <a:t>на подпомагане </a:t>
            </a:r>
            <a:r>
              <a:rPr lang="ru-RU" sz="3200" dirty="0" smtClean="0">
                <a:latin typeface="Roboto"/>
              </a:rPr>
              <a:t>за заявените животни след</a:t>
            </a:r>
            <a:r>
              <a:rPr lang="ru-RU" sz="3200" b="1" dirty="0" smtClean="0">
                <a:latin typeface="Roboto"/>
              </a:rPr>
              <a:t> </a:t>
            </a:r>
            <a:r>
              <a:rPr lang="ru-RU" sz="3200" b="1" dirty="0">
                <a:latin typeface="Roboto"/>
              </a:rPr>
              <a:t>01.01.2025 г</a:t>
            </a:r>
            <a:r>
              <a:rPr lang="ru-RU" sz="3200" b="1" dirty="0" smtClean="0">
                <a:latin typeface="Roboto"/>
              </a:rPr>
              <a:t>. са</a:t>
            </a:r>
            <a:r>
              <a:rPr lang="ru-RU" sz="3200" dirty="0" smtClean="0">
                <a:latin typeface="Roboto"/>
              </a:rPr>
              <a:t>: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endParaRPr lang="ru-RU" sz="3200" dirty="0">
              <a:latin typeface="Roboto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13156"/>
              </p:ext>
            </p:extLst>
          </p:nvPr>
        </p:nvGraphicFramePr>
        <p:xfrm>
          <a:off x="7868337" y="7699726"/>
          <a:ext cx="868680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343693326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4222335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породи ЕПЖ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246,44 евро/ЖЕ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783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породи ДПЖ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178,95 евро/ЖЕ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183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700" u="none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породи свине </a:t>
                      </a:r>
                      <a:endParaRPr lang="bg-BG" u="non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130,89 евро/ЖЕ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048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породи коне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159,39 евро/ЖЕ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252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5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6" y="936165"/>
            <a:ext cx="11793043" cy="1921335"/>
          </a:xfrm>
        </p:spPr>
        <p:txBody>
          <a:bodyPr>
            <a:normAutofit/>
          </a:bodyPr>
          <a:lstStyle/>
          <a:p>
            <a:pPr lvl="0" algn="ctr"/>
            <a:r>
              <a:rPr lang="bg-BG" sz="3900" b="1" dirty="0">
                <a:solidFill>
                  <a:schemeClr val="tx1"/>
                </a:solidFill>
                <a:latin typeface="Roboto"/>
              </a:rPr>
              <a:t>Насърчаване на естественото опрашване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Земеделският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стопанин не намалява минималния брой 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(10 броя) на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пчелните семейства в стопанството, с които се изпълнява поетият ангажимент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063" y="863859"/>
            <a:ext cx="2700337" cy="194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2632" y="4121624"/>
            <a:ext cx="12596883" cy="457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0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357" y="554028"/>
            <a:ext cx="11793043" cy="1343011"/>
          </a:xfrm>
        </p:spPr>
        <p:txBody>
          <a:bodyPr>
            <a:noAutofit/>
          </a:bodyPr>
          <a:lstStyle/>
          <a:p>
            <a:pPr lvl="0" algn="ctr"/>
            <a:r>
              <a:rPr lang="bg-BG" sz="2800" b="1" dirty="0">
                <a:solidFill>
                  <a:schemeClr val="tx1"/>
                </a:solidFill>
                <a:latin typeface="Roboto"/>
              </a:rPr>
              <a:t>Насърчаване на естественото </a:t>
            </a:r>
            <a:r>
              <a:rPr lang="bg-BG" sz="2800" b="1" dirty="0" smtClean="0">
                <a:solidFill>
                  <a:schemeClr val="tx1"/>
                </a:solidFill>
                <a:latin typeface="Roboto"/>
              </a:rPr>
              <a:t>опрашване</a:t>
            </a:r>
            <a:br>
              <a:rPr lang="bg-BG" sz="2800" b="1" dirty="0" smtClean="0">
                <a:solidFill>
                  <a:schemeClr val="tx1"/>
                </a:solidFill>
                <a:latin typeface="Roboto"/>
              </a:rPr>
            </a:br>
            <a:r>
              <a:rPr lang="bg-BG" sz="2800" b="1" dirty="0" smtClean="0">
                <a:solidFill>
                  <a:schemeClr val="tx1"/>
                </a:solidFill>
                <a:latin typeface="Roboto"/>
              </a:rPr>
              <a:t/>
            </a:r>
            <a:br>
              <a:rPr lang="bg-BG" sz="2800" b="1" dirty="0" smtClean="0">
                <a:solidFill>
                  <a:schemeClr val="tx1"/>
                </a:solidFill>
                <a:latin typeface="Roboto"/>
              </a:rPr>
            </a:br>
            <a:r>
              <a:rPr lang="ru-RU" sz="2800" b="1" dirty="0" smtClean="0">
                <a:solidFill>
                  <a:schemeClr val="tx1"/>
                </a:solidFill>
                <a:latin typeface="Roboto"/>
              </a:rPr>
              <a:t>ИЗЧЕРТАВАНЕ </a:t>
            </a:r>
            <a:r>
              <a:rPr lang="ru-RU" sz="2800" b="1" dirty="0">
                <a:solidFill>
                  <a:schemeClr val="tx1"/>
                </a:solidFill>
                <a:latin typeface="Roboto"/>
              </a:rPr>
              <a:t>НА ОКРЪЖНОСТ В СЕУ НА </a:t>
            </a:r>
            <a:r>
              <a:rPr lang="ru-RU" sz="2800" b="1" dirty="0" smtClean="0">
                <a:solidFill>
                  <a:schemeClr val="tx1"/>
                </a:solidFill>
                <a:latin typeface="Roboto"/>
              </a:rPr>
              <a:t>ДФЗ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4394" y="2145878"/>
            <a:ext cx="14330148" cy="774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357" y="554028"/>
            <a:ext cx="11793043" cy="1220181"/>
          </a:xfrm>
        </p:spPr>
        <p:txBody>
          <a:bodyPr>
            <a:normAutofit/>
          </a:bodyPr>
          <a:lstStyle/>
          <a:p>
            <a:pPr lvl="0" algn="ctr"/>
            <a:r>
              <a:rPr lang="ru-RU" sz="3600" b="1" dirty="0" smtClean="0">
                <a:solidFill>
                  <a:schemeClr val="tx1"/>
                </a:solidFill>
                <a:latin typeface="Roboto"/>
              </a:rPr>
              <a:t>ИЗЧЕРТАВАНЕ </a:t>
            </a:r>
            <a:r>
              <a:rPr lang="ru-RU" sz="3600" b="1" dirty="0">
                <a:solidFill>
                  <a:schemeClr val="tx1"/>
                </a:solidFill>
                <a:latin typeface="Roboto"/>
              </a:rPr>
              <a:t>НА ОКРЪЖНОСТ В СЕУ НА ДФЗ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504" y="1761963"/>
            <a:ext cx="15108072" cy="794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6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357" y="554028"/>
            <a:ext cx="11793043" cy="783453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900" b="1" dirty="0" smtClean="0">
                <a:solidFill>
                  <a:schemeClr val="tx1"/>
                </a:solidFill>
                <a:latin typeface="Roboto"/>
              </a:rPr>
              <a:t>ИЗЧЕРТАВАНЕ </a:t>
            </a:r>
            <a:r>
              <a:rPr lang="ru-RU" sz="3900" b="1" dirty="0">
                <a:solidFill>
                  <a:schemeClr val="tx1"/>
                </a:solidFill>
                <a:latin typeface="Roboto"/>
              </a:rPr>
              <a:t>НА ОКРЪЖНОСТ В СЕУ НА ДФЗ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60" y="1924333"/>
            <a:ext cx="15312788" cy="739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23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357" y="554029"/>
            <a:ext cx="11793043" cy="72886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900" b="1" dirty="0" smtClean="0">
                <a:solidFill>
                  <a:schemeClr val="tx1"/>
                </a:solidFill>
                <a:latin typeface="Roboto"/>
              </a:rPr>
              <a:t>ИЗЧЕРТАВАНЕ </a:t>
            </a:r>
            <a:r>
              <a:rPr lang="ru-RU" sz="3900" b="1" dirty="0">
                <a:solidFill>
                  <a:schemeClr val="tx1"/>
                </a:solidFill>
                <a:latin typeface="Roboto"/>
              </a:rPr>
              <a:t>НА ОКРЪЖНОСТ В СЕУ НА ДФЗ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561" y="1501036"/>
            <a:ext cx="15381026" cy="784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0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357" y="554028"/>
            <a:ext cx="11793043" cy="851691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900" b="1" dirty="0" smtClean="0">
                <a:solidFill>
                  <a:schemeClr val="tx1"/>
                </a:solidFill>
                <a:latin typeface="Roboto"/>
              </a:rPr>
              <a:t>ИЗЧЕРТАВАНЕ </a:t>
            </a:r>
            <a:r>
              <a:rPr lang="ru-RU" sz="3900" b="1" dirty="0">
                <a:solidFill>
                  <a:schemeClr val="tx1"/>
                </a:solidFill>
                <a:latin typeface="Roboto"/>
              </a:rPr>
              <a:t>НА ОКРЪЖНОСТ В СЕУ НА ДФЗ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fontAlgn="ctr"/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rgbClr val="FF0000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026" y="1965277"/>
            <a:ext cx="15381027" cy="74789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14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6" y="936165"/>
            <a:ext cx="11793043" cy="1921335"/>
          </a:xfrm>
        </p:spPr>
        <p:txBody>
          <a:bodyPr>
            <a:normAutofit/>
          </a:bodyPr>
          <a:lstStyle/>
          <a:p>
            <a:pPr lvl="0" algn="ctr"/>
            <a:r>
              <a:rPr lang="bg-BG" sz="3900" b="1" dirty="0">
                <a:solidFill>
                  <a:schemeClr val="tx1"/>
                </a:solidFill>
                <a:latin typeface="Roboto"/>
              </a:rPr>
              <a:t>Насърчаване на естественото опрашване</a:t>
            </a:r>
            <a:r>
              <a:rPr lang="bg-BG" sz="3200" dirty="0">
                <a:solidFill>
                  <a:schemeClr val="tx1"/>
                </a:solidFill>
                <a:latin typeface="Roboto"/>
              </a:rPr>
              <a:t/>
            </a:r>
            <a:br>
              <a:rPr lang="bg-BG" sz="3200" dirty="0">
                <a:solidFill>
                  <a:schemeClr val="tx1"/>
                </a:solidFill>
                <a:latin typeface="Roboto"/>
              </a:rPr>
            </a:b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65971" y="2960065"/>
            <a:ext cx="16857233" cy="5829093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Отпада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изискването за водене на допълнителен дневник, като контролът за извършваните дейности ще се 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осъществява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въз основа на предвидените дневници в националната нормативна уредба при отглеждане на пчелни семейства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Новите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ангажименти по операция 2 </a:t>
            </a:r>
            <a:r>
              <a:rPr lang="ru-RU" sz="28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ru-RU" sz="2800" b="1" i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Ангажименти за предоставяне на услугата по опрашване чрез преместване и временно разполагане на пчелни семейства (подвижно пчеларство</a:t>
            </a:r>
            <a:r>
              <a:rPr lang="ru-RU" sz="2800" b="1" i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)</a:t>
            </a:r>
            <a:r>
              <a:rPr lang="ru-RU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от </a:t>
            </a:r>
            <a:r>
              <a:rPr lang="ru-RU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2025 г.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са с продължителност </a:t>
            </a:r>
            <a:r>
              <a:rPr lang="ru-RU" sz="2800" b="1" i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1 година</a:t>
            </a:r>
            <a:r>
              <a:rPr lang="ru-RU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 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Земеделският </a:t>
            </a:r>
            <a:r>
              <a:rPr lang="ru-RU" sz="28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стопанин 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годишно</a:t>
            </a:r>
            <a:r>
              <a:rPr lang="ru-RU" sz="28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подменя две пчелни майки с млади племенни </a:t>
            </a:r>
            <a:r>
              <a:rPr lang="ru-RU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майки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които </a:t>
            </a:r>
            <a:r>
              <a:rPr lang="ru-RU" sz="28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трябва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да са </a:t>
            </a:r>
            <a:r>
              <a:rPr lang="ru-RU" sz="28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финансирани</a:t>
            </a:r>
            <a:r>
              <a:rPr lang="ru-RU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по интервенция </a:t>
            </a:r>
            <a:r>
              <a:rPr lang="bg-BG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ru-RU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Действия </a:t>
            </a:r>
            <a:r>
              <a:rPr lang="ru-RU" sz="28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 запазване или увеличаване на наличния брой пчелни кошери в Съюза, включително развъждане на </a:t>
            </a:r>
            <a:r>
              <a:rPr lang="ru-RU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пчели</a:t>
            </a:r>
            <a:r>
              <a:rPr lang="bg-BG" sz="28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</a:t>
            </a:r>
            <a:r>
              <a:rPr lang="bg-BG" sz="280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  <a:endParaRPr lang="ru-RU" sz="2800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063" y="863859"/>
            <a:ext cx="2700337" cy="194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83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 интервенцията е 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предоставена възможност на ветеринарния лекар, обслужващ животновъдния обект да извърши преценка за необходимостта от вземане на проби за лабораторно изследване, в т.ч. и кръвни проби с цел определяне здравния статус на животните и извършване на допълнителна ваксинация. </a:t>
            </a: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Във 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връзка с одобрена</a:t>
            </a:r>
            <a:r>
              <a:rPr lang="bg-BG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та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bg-BG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Национална програма за профилактика, надзор, контрол и ликвидиране на болестите по животните, включително зоонозите в Република България за периода 2025 – 2027 г.</a:t>
            </a:r>
            <a:r>
              <a:rPr lang="en-US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”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</a:t>
            </a:r>
            <a:r>
              <a:rPr lang="ru-RU" sz="24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 допълнено приложение №11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по отношение на дейността за </a:t>
            </a:r>
            <a:r>
              <a:rPr lang="ru-RU" sz="24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„Намаляване употребата на антимикробни средства</a:t>
            </a:r>
            <a:r>
              <a:rPr lang="ru-RU" sz="24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</a:t>
            </a:r>
            <a:r>
              <a:rPr lang="ru-RU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96989" y="779929"/>
            <a:ext cx="11658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Хуманно отношение към животните и антимикробна резистентност</a:t>
            </a:r>
            <a:endParaRPr lang="en-US" sz="3800" b="1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9571" y="591671"/>
            <a:ext cx="3003177" cy="1801906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204941"/>
              </p:ext>
            </p:extLst>
          </p:nvPr>
        </p:nvGraphicFramePr>
        <p:xfrm>
          <a:off x="7987551" y="5661212"/>
          <a:ext cx="8955742" cy="3590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570">
                  <a:extLst>
                    <a:ext uri="{9D8B030D-6E8A-4147-A177-3AD203B41FA5}">
                      <a16:colId xmlns:a16="http://schemas.microsoft.com/office/drawing/2014/main" val="1879991675"/>
                    </a:ext>
                  </a:extLst>
                </a:gridCol>
                <a:gridCol w="3079229">
                  <a:extLst>
                    <a:ext uri="{9D8B030D-6E8A-4147-A177-3AD203B41FA5}">
                      <a16:colId xmlns:a16="http://schemas.microsoft.com/office/drawing/2014/main" val="1219689770"/>
                    </a:ext>
                  </a:extLst>
                </a:gridCol>
                <a:gridCol w="3635943">
                  <a:extLst>
                    <a:ext uri="{9D8B030D-6E8A-4147-A177-3AD203B41FA5}">
                      <a16:colId xmlns:a16="http://schemas.microsoft.com/office/drawing/2014/main" val="4108122743"/>
                    </a:ext>
                  </a:extLst>
                </a:gridCol>
              </a:tblGrid>
              <a:tr h="9494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rgbClr val="000000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Вид животно</a:t>
                      </a:r>
                      <a:endParaRPr lang="en-US" sz="20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rgbClr val="000000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(ЕПЖ или ДПЖ)</a:t>
                      </a:r>
                      <a:endParaRPr lang="en-US" sz="20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195" marR="0" marT="43180" marB="4318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rgbClr val="000000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Допустима категория</a:t>
                      </a:r>
                      <a:endParaRPr lang="en-US" sz="20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rgbClr val="000000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животни от ЖО</a:t>
                      </a:r>
                      <a:endParaRPr lang="en-US" sz="20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195" marR="0" marT="43180" marB="4318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rgbClr val="000000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Насочено срещу</a:t>
                      </a:r>
                      <a:endParaRPr lang="en-US" sz="20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rgbClr val="000000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следното заболяване</a:t>
                      </a:r>
                      <a:endParaRPr lang="en-US" sz="20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195" marR="0" marT="43180" marB="43180"/>
                </a:tc>
                <a:extLst>
                  <a:ext uri="{0D108BD9-81ED-4DB2-BD59-A6C34878D82A}">
                    <a16:rowId xmlns:a16="http://schemas.microsoft.com/office/drawing/2014/main" val="3495260647"/>
                  </a:ext>
                </a:extLst>
              </a:tr>
              <a:tr h="754543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ЕПЖ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Крави (над 24 месеца)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ротавирус и коронавирус инфекции при говеда и телета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15891918"/>
                  </a:ext>
                </a:extLst>
              </a:tr>
              <a:tr h="754543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ЕПЖ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Всички</a:t>
                      </a: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ЕПЖ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хеморагичната септицемия (огненица, гърлица)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17669299"/>
                  </a:ext>
                </a:extLst>
              </a:tr>
              <a:tr h="377271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ЕПЖ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Всички ЕПЖ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клостридийни заболявания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05196779"/>
                  </a:ext>
                </a:extLst>
              </a:tr>
              <a:tr h="754543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ДПЖ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Овцете</a:t>
                      </a: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и </a:t>
                      </a:r>
                      <a:r>
                        <a:rPr lang="en-US" sz="1800" dirty="0" err="1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козите</a:t>
                      </a: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(</a:t>
                      </a:r>
                      <a:r>
                        <a:rPr lang="en-US" sz="1800" dirty="0" err="1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над</a:t>
                      </a: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12 </a:t>
                      </a:r>
                      <a:r>
                        <a:rPr lang="en-US" sz="1800" dirty="0" err="1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месеца</a:t>
                      </a:r>
                      <a:r>
                        <a:rPr lang="en-US" sz="1800" dirty="0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пастьорелоза</a:t>
                      </a:r>
                      <a:endParaRPr lang="en-US" sz="1800" dirty="0"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07034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7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>
                <a:solidFill>
                  <a:schemeClr val="tx1"/>
                </a:solidFill>
              </a:rPr>
              <a:t> 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" y="9453319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pic>
        <p:nvPicPr>
          <p:cNvPr id="18" name="Picture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38387" y="3394501"/>
            <a:ext cx="746997" cy="7184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11885" y="2570280"/>
            <a:ext cx="1670124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ctr"/>
            <a:r>
              <a:rPr lang="ru-RU" sz="2800" dirty="0" smtClean="0">
                <a:latin typeface="Roboto"/>
              </a:rPr>
              <a:t>	</a:t>
            </a:r>
            <a:r>
              <a:rPr lang="ru-RU" sz="2800" dirty="0">
                <a:latin typeface="Roboto"/>
              </a:rPr>
              <a:t>С изменението на наредбите се създава правна рамка за приложение на второто изменение на Стратегическия план за развитие на земеделието и селските райони 2023-2027 г.</a:t>
            </a:r>
            <a:endParaRPr lang="bg-BG" sz="2800" dirty="0">
              <a:latin typeface="Roboto"/>
            </a:endParaRPr>
          </a:p>
          <a:p>
            <a:pPr algn="just" fontAlgn="ctr"/>
            <a:endParaRPr lang="ru-RU" sz="2800" dirty="0" smtClean="0">
              <a:latin typeface="Roboto"/>
            </a:endParaRP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Roboto"/>
              </a:rPr>
              <a:t>Наредба № 6 </a:t>
            </a:r>
            <a:r>
              <a:rPr lang="ru-RU" sz="2800" b="1" dirty="0">
                <a:latin typeface="Roboto"/>
              </a:rPr>
              <a:t>от 2023 г. </a:t>
            </a:r>
            <a:r>
              <a:rPr lang="ru-RU" sz="2800" dirty="0">
                <a:latin typeface="Roboto"/>
              </a:rPr>
              <a:t>за условията и реда за прилагане на интервенцията „Плащания за земеделски земи в зони от Натура 2000</a:t>
            </a:r>
            <a:r>
              <a:rPr lang="ru-RU" sz="2800" dirty="0" smtClean="0">
                <a:latin typeface="Roboto"/>
              </a:rPr>
              <a:t>”;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Roboto"/>
              </a:rPr>
              <a:t>Наредба </a:t>
            </a:r>
            <a:r>
              <a:rPr lang="ru-RU" sz="2800" b="1" dirty="0">
                <a:latin typeface="Roboto"/>
              </a:rPr>
              <a:t>№ 9 от 2023 г. </a:t>
            </a:r>
            <a:r>
              <a:rPr lang="ru-RU" sz="2800" dirty="0">
                <a:latin typeface="Roboto"/>
              </a:rPr>
              <a:t>за условията и реда за прилагане на интервенциите „Биологично растениевъдство“ и „Биологично пчеларство</a:t>
            </a:r>
            <a:r>
              <a:rPr lang="ru-RU" sz="2800" dirty="0" smtClean="0">
                <a:latin typeface="Roboto"/>
              </a:rPr>
              <a:t>“;</a:t>
            </a:r>
          </a:p>
          <a:p>
            <a:pPr marL="457200" indent="-457200" algn="just" fontAlgn="ctr">
              <a:buFont typeface="Wingdings" panose="05000000000000000000" pitchFamily="2" charset="2"/>
              <a:buChar char="Ø"/>
            </a:pPr>
            <a:r>
              <a:rPr lang="ru-RU" sz="2800" b="1" dirty="0">
                <a:latin typeface="Roboto"/>
              </a:rPr>
              <a:t>Наредба </a:t>
            </a:r>
            <a:r>
              <a:rPr lang="ru-RU" sz="2800" b="1" dirty="0" smtClean="0">
                <a:latin typeface="Roboto"/>
              </a:rPr>
              <a:t>№ 10 </a:t>
            </a:r>
            <a:r>
              <a:rPr lang="ru-RU" sz="2800" b="1" dirty="0">
                <a:latin typeface="Roboto"/>
              </a:rPr>
              <a:t>от 2023 г. </a:t>
            </a:r>
            <a:r>
              <a:rPr lang="ru-RU" sz="2800" dirty="0">
                <a:latin typeface="Roboto"/>
              </a:rPr>
              <a:t>за условията и реда за прилагане на интервенциите в областта на околната среда и климата и хуманно отношение към </a:t>
            </a:r>
            <a:r>
              <a:rPr lang="ru-RU" sz="2800" dirty="0" smtClean="0">
                <a:latin typeface="Roboto"/>
              </a:rPr>
              <a:t>животните.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latin typeface="Roboto"/>
            </a:endParaRPr>
          </a:p>
          <a:p>
            <a:pPr marL="457200" indent="-457200" algn="ctr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Roboto"/>
              </a:rPr>
              <a:t>Наредбите са обнародвани в </a:t>
            </a:r>
            <a:r>
              <a:rPr lang="bg-BG" sz="2800" dirty="0" smtClean="0">
                <a:latin typeface="Roboto"/>
              </a:rPr>
              <a:t>„Държавен вестник“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bg-BG" sz="2800" dirty="0">
              <a:latin typeface="Roboto"/>
            </a:endParaRPr>
          </a:p>
          <a:p>
            <a:pPr algn="just" fontAlgn="ctr"/>
            <a:r>
              <a:rPr lang="ru-RU" sz="2800" dirty="0">
                <a:latin typeface="Roboto"/>
              </a:rPr>
              <a:t>				</a:t>
            </a:r>
            <a:endParaRPr lang="ru-RU" sz="2800" dirty="0" smtClean="0">
              <a:latin typeface="Roboto"/>
            </a:endParaRPr>
          </a:p>
          <a:p>
            <a:pPr algn="just" fontAlgn="ctr"/>
            <a:r>
              <a:rPr lang="ru-RU" sz="2800" dirty="0">
                <a:latin typeface="Roboto"/>
              </a:rPr>
              <a:t>	</a:t>
            </a:r>
            <a:r>
              <a:rPr lang="ru-RU" sz="2800" dirty="0" smtClean="0">
                <a:latin typeface="Roboto"/>
              </a:rPr>
              <a:t>	</a:t>
            </a:r>
            <a:endParaRPr lang="bg-BG" sz="2800" dirty="0">
              <a:latin typeface="Roboto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1875408" y="753229"/>
            <a:ext cx="16422118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598"/>
              </a:lnSpc>
            </a:pPr>
            <a:r>
              <a:rPr lang="bg-BG" sz="3900" b="1" dirty="0" smtClean="0">
                <a:latin typeface="Roboto"/>
              </a:rPr>
              <a:t>Второ изменение на </a:t>
            </a:r>
            <a:r>
              <a:rPr lang="ru-RU" sz="4000" b="1" dirty="0">
                <a:latin typeface="Roboto"/>
              </a:rPr>
              <a:t>Стратегическия план за развитие на земеделието и селските райони 2023-2027 г.</a:t>
            </a:r>
            <a:r>
              <a:rPr lang="bg-BG" sz="3900" dirty="0" smtClean="0">
                <a:latin typeface="Roboto"/>
              </a:rPr>
              <a:t> </a:t>
            </a:r>
            <a:endParaRPr lang="bg-BG" sz="3900" dirty="0"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8979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2" name="Rectangle 1"/>
          <p:cNvSpPr/>
          <p:nvPr/>
        </p:nvSpPr>
        <p:spPr>
          <a:xfrm>
            <a:off x="833430" y="2267284"/>
            <a:ext cx="163146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4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483" y="2656634"/>
            <a:ext cx="10421470" cy="58620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0776" y="591671"/>
            <a:ext cx="1370255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6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Повече информация за Кампания </a:t>
            </a:r>
            <a:r>
              <a:rPr lang="bg-BG" sz="36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2025</a:t>
            </a:r>
            <a:endParaRPr lang="bg-BG" sz="36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bg-BG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bg-BG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Сайт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Стратегическия план - </a:t>
            </a:r>
            <a:r>
              <a:rPr lang="en-US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  <a:hlinkClick r:id="rId5"/>
              </a:rPr>
              <a:t>https://www.sp2023.bg/index.php/bg/</a:t>
            </a:r>
            <a:endParaRPr lang="bg-BG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95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817" y="3164210"/>
            <a:ext cx="13367531" cy="1294735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bg-BG" b="1" dirty="0">
                <a:solidFill>
                  <a:srgbClr val="549E3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Благодаря за вниманието!</a:t>
            </a:r>
            <a:r>
              <a:rPr lang="en-US" b="1" dirty="0">
                <a:solidFill>
                  <a:srgbClr val="549E3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b="1" dirty="0">
                <a:solidFill>
                  <a:srgbClr val="549E3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267" y="3240741"/>
            <a:ext cx="17399358" cy="6676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668" y="0"/>
            <a:ext cx="585267" cy="103884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8866" y="9825335"/>
            <a:ext cx="12542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Министерство на земеделието и 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564" y="123710"/>
            <a:ext cx="1511939" cy="7925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884" y="432743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>
                <a:solidFill>
                  <a:schemeClr val="tx1"/>
                </a:solidFill>
              </a:rPr>
              <a:t> 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" y="9453319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pic>
        <p:nvPicPr>
          <p:cNvPr id="18" name="Picture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38387" y="3394501"/>
            <a:ext cx="746997" cy="7184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794473" y="2382022"/>
            <a:ext cx="167012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800" b="1" dirty="0" smtClean="0">
                <a:latin typeface="Roboto"/>
              </a:rPr>
              <a:t>През 2025 г. НЕ СЕ</a:t>
            </a:r>
            <a:r>
              <a:rPr lang="ru-RU" sz="2800" dirty="0" smtClean="0">
                <a:latin typeface="Roboto"/>
              </a:rPr>
              <a:t> приемат заявления по мярка </a:t>
            </a:r>
            <a:r>
              <a:rPr lang="ru-RU" sz="2800" dirty="0">
                <a:latin typeface="Roboto"/>
              </a:rPr>
              <a:t>10 и 11 </a:t>
            </a:r>
            <a:r>
              <a:rPr lang="ru-RU" sz="2800" b="1" dirty="0" smtClean="0">
                <a:latin typeface="Roboto"/>
              </a:rPr>
              <a:t>от ПРСР 2014 – 2020 г.</a:t>
            </a:r>
            <a:r>
              <a:rPr lang="ru-RU" sz="2800" dirty="0" smtClean="0">
                <a:latin typeface="Roboto"/>
              </a:rPr>
              <a:t>		</a:t>
            </a:r>
          </a:p>
          <a:p>
            <a:pPr algn="just" fontAlgn="ctr"/>
            <a:endParaRPr lang="ru-RU" sz="2800" dirty="0" smtClean="0">
              <a:latin typeface="Roboto"/>
            </a:endParaRPr>
          </a:p>
          <a:p>
            <a:pPr algn="just" fontAlgn="ctr"/>
            <a:r>
              <a:rPr lang="ru-RU" sz="2800" dirty="0">
                <a:latin typeface="Roboto"/>
              </a:rPr>
              <a:t>	</a:t>
            </a:r>
            <a:r>
              <a:rPr lang="ru-RU" sz="2800" dirty="0" smtClean="0">
                <a:latin typeface="Roboto"/>
              </a:rPr>
              <a:t>	</a:t>
            </a:r>
            <a:endParaRPr lang="bg-BG" sz="2800" dirty="0">
              <a:latin typeface="Roboto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1875408" y="753229"/>
            <a:ext cx="16022627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598"/>
              </a:lnSpc>
            </a:pPr>
            <a:r>
              <a:rPr lang="bg-BG" sz="3900" b="1" dirty="0" smtClean="0">
                <a:latin typeface="Roboto"/>
              </a:rPr>
              <a:t>Прием на заявления за подпомагане/плащане за Кампания 2025 </a:t>
            </a:r>
            <a:endParaRPr lang="bg-BG" sz="3900" dirty="0">
              <a:latin typeface="Roboto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019324"/>
              </p:ext>
            </p:extLst>
          </p:nvPr>
        </p:nvGraphicFramePr>
        <p:xfrm>
          <a:off x="2675964" y="3849594"/>
          <a:ext cx="13559118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71648">
                  <a:extLst>
                    <a:ext uri="{9D8B030D-6E8A-4147-A177-3AD203B41FA5}">
                      <a16:colId xmlns:a16="http://schemas.microsoft.com/office/drawing/2014/main" val="3040296912"/>
                    </a:ext>
                  </a:extLst>
                </a:gridCol>
                <a:gridCol w="5087470">
                  <a:extLst>
                    <a:ext uri="{9D8B030D-6E8A-4147-A177-3AD203B41FA5}">
                      <a16:colId xmlns:a16="http://schemas.microsoft.com/office/drawing/2014/main" val="1155090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ИНТЕРВЕНЦИЯ ОТ СТРАТЕГИЧЕСКИЯ ПЛАН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НАЧАЛНА ДАТА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472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/>
                        </a:rPr>
                        <a:t>„Плащания за земеделски земи в зони от Натура 2000” и </a:t>
                      </a:r>
                    </a:p>
                    <a:p>
                      <a:r>
                        <a:rPr lang="bg-BG" sz="2400" dirty="0" smtClean="0">
                          <a:latin typeface="Roboto"/>
                        </a:rPr>
                        <a:t>„</a:t>
                      </a:r>
                      <a:r>
                        <a:rPr lang="ru-RU" sz="2400" dirty="0" smtClean="0">
                          <a:latin typeface="Roboto"/>
                        </a:rPr>
                        <a:t>Плащания за райони, изправени пред природни или други специфични ограничения</a:t>
                      </a:r>
                      <a:r>
                        <a:rPr lang="bg-BG" sz="2400" dirty="0" smtClean="0">
                          <a:latin typeface="Roboto"/>
                        </a:rPr>
                        <a:t>“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bg-BG" dirty="0" smtClean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r>
                        <a:rPr lang="bg-BG" sz="3600" b="1" dirty="0" smtClean="0">
                          <a:solidFill>
                            <a:schemeClr val="tx1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10 март 2025 г.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498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„Биологично растениевъдство“ и „Биологично пчеларство“</a:t>
                      </a:r>
                    </a:p>
                    <a:p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dirty="0" smtClean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3600" b="1" dirty="0" smtClean="0">
                          <a:solidFill>
                            <a:schemeClr val="tx1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10 март 2025 г.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914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Интервенции в областта на околната среда и климата и хуманно отношение към животните</a:t>
                      </a:r>
                    </a:p>
                    <a:p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dirty="0" smtClean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3600" b="1" dirty="0" smtClean="0">
                          <a:solidFill>
                            <a:schemeClr val="tx1"/>
                          </a:solidFill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10 март 2025 г.</a:t>
                      </a:r>
                      <a:endParaRPr lang="en-US" sz="3600" b="1" dirty="0" smtClean="0">
                        <a:solidFill>
                          <a:schemeClr val="tx1"/>
                        </a:solidFill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298210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83642" y="2156785"/>
            <a:ext cx="1031486" cy="105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2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4785322" cy="1013659"/>
          </a:xfrm>
        </p:spPr>
        <p:txBody>
          <a:bodyPr>
            <a:normAutofit/>
          </a:bodyPr>
          <a:lstStyle/>
          <a:p>
            <a:pPr algn="ctr"/>
            <a:r>
              <a:rPr lang="ru-RU" sz="39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Плащания за земеделски земи в зони от Натура </a:t>
            </a:r>
            <a:r>
              <a:rPr lang="ru-RU" sz="39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2000</a:t>
            </a:r>
            <a:endParaRPr lang="en-US" sz="3900" b="1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941295" y="2622175"/>
            <a:ext cx="10905564" cy="7046260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sz="30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	</a:t>
            </a:r>
            <a:endParaRPr lang="en-US" sz="30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endParaRPr lang="en-US" sz="30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endParaRPr lang="en-US" sz="30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endParaRPr lang="en-US" sz="30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algn="just"/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	С изменение на Наредба № 6 от 2023 г. са включени </a:t>
            </a:r>
            <a:r>
              <a:rPr lang="bg-BG" sz="31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38 нови</a:t>
            </a:r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защитени зони в обхвата на </a:t>
            </a:r>
            <a:r>
              <a:rPr lang="bg-BG" sz="31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Натура 2000 </a:t>
            </a:r>
            <a:r>
              <a:rPr lang="bg-BG" sz="31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 директивата за опазване на природните местообитания и на дивата флора и фауна с обнародвани заповеди за обявяването им. 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bg-BG" sz="31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endParaRPr lang="en-US" sz="5400" dirty="0"/>
          </a:p>
        </p:txBody>
      </p:sp>
      <p:grpSp>
        <p:nvGrpSpPr>
          <p:cNvPr id="9" name="Group 21"/>
          <p:cNvGrpSpPr>
            <a:grpSpLocks noChangeAspect="1"/>
          </p:cNvGrpSpPr>
          <p:nvPr/>
        </p:nvGrpSpPr>
        <p:grpSpPr>
          <a:xfrm>
            <a:off x="12611288" y="3509682"/>
            <a:ext cx="4395626" cy="4395609"/>
            <a:chOff x="0" y="0"/>
            <a:chExt cx="6350000" cy="6349975"/>
          </a:xfrm>
        </p:grpSpPr>
        <p:sp>
          <p:nvSpPr>
            <p:cNvPr id="10" name="Freeform 22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" name="Rectangle 2"/>
          <p:cNvSpPr/>
          <p:nvPr/>
        </p:nvSpPr>
        <p:spPr>
          <a:xfrm>
            <a:off x="1076900" y="9825335"/>
            <a:ext cx="13257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Министерство </a:t>
            </a:r>
            <a:r>
              <a:rPr lang="ru-RU" sz="2400" dirty="0"/>
              <a:t>на земеделието и </a:t>
            </a:r>
            <a:r>
              <a:rPr lang="ru-RU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ru-RU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139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6"/>
            <a:ext cx="11078148" cy="97576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300" b="1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Биологично </a:t>
            </a:r>
            <a:r>
              <a:rPr lang="ru-RU" sz="43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растениевъдство</a:t>
            </a:r>
            <a:r>
              <a:rPr lang="ru-RU" sz="36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r>
              <a:rPr lang="en-US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280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</a:br>
            <a:endParaRPr lang="en-US" sz="270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71597" y="3771900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7574" y="2153129"/>
            <a:ext cx="1606232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Стопаните по двете операции от интервенцията могат да намалят площите с които са поели ангажимент с до 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10</a:t>
            </a:r>
            <a:r>
              <a:rPr lang="en-US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%,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като всяка година не по-малко от 90 % от площта се припокрива географски с площта, за която има поет ангажимент.</a:t>
            </a: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 намаляване на площта с повече от 10 % бенефициентът може да продължи изпълнението на ангажимента със заявената за подпомагане площ, като трябва да възстанови получената финансова помощ за незаявените одобрени 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</a:t>
            </a:r>
            <a:r>
              <a:rPr lang="en-US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en-US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Предоставена е възможност по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операция „Плащания за поддържане на биологично растениевъдство“ 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 края на третата 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година ангажиментът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да може да бъде разширяван с площи, които отговарят на изискванията 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за одобрение на тази операция.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 След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третата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година ангажиментът може да бъде разширен с нови площи, но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повече от 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30 %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 условие че отговарят на условията за одобрение за участие. </a:t>
            </a:r>
            <a:endParaRPr lang="ru-RU" sz="2800" dirty="0" smtClean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Културата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bg-BG" sz="2800" b="1" dirty="0" err="1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Резене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 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е включена в Приложение № 4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„Билки“ 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 Наредба № 9 от 2023 г.</a:t>
            </a: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65066" y="8889141"/>
            <a:ext cx="1905808" cy="979541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671" y="356883"/>
            <a:ext cx="3294530" cy="18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25" y="7466820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557197" y="4492544"/>
            <a:ext cx="14785323" cy="4756464"/>
          </a:xfrm>
          <a:prstGeom prst="rect">
            <a:avLst/>
          </a:prstGeom>
        </p:spPr>
        <p:txBody>
          <a:bodyPr vert="horz" lIns="137160" tIns="68580" rIns="137160" bIns="6858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sz="5400" dirty="0"/>
              <a:t> </a:t>
            </a:r>
            <a:endParaRPr lang="en-US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endParaRPr lang="bg-BG" sz="2400" dirty="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5212" y="936166"/>
            <a:ext cx="2451708" cy="187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4"/>
          <p:cNvSpPr txBox="1">
            <a:spLocks noGrp="1"/>
          </p:cNvSpPr>
          <p:nvPr>
            <p:ph type="title"/>
          </p:nvPr>
        </p:nvSpPr>
        <p:spPr>
          <a:xfrm>
            <a:off x="2471738" y="936625"/>
            <a:ext cx="12058909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4598"/>
              </a:lnSpc>
            </a:pPr>
            <a:r>
              <a:rPr lang="ru-RU" sz="3900" b="1" dirty="0" smtClean="0">
                <a:solidFill>
                  <a:schemeClr val="tx1"/>
                </a:solidFill>
                <a:latin typeface="Roboto"/>
              </a:rPr>
              <a:t>Подпомагане отглеждането на сортове, устойчиви към климатични условия чрез практики за интегрирано производство</a:t>
            </a:r>
            <a:endParaRPr lang="en-US" sz="3900" b="1" dirty="0">
              <a:solidFill>
                <a:schemeClr val="tx1"/>
              </a:solidFill>
              <a:latin typeface="Roboto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0980" y="3000660"/>
            <a:ext cx="1566848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Предоставена е възможност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до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края на третата година ангажиментът да 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бъде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разширяван с площи, които отговарят на изискванията за 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одобрение, до максимално допустимата площ по интервенцията.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 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 същите условия след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третата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година ангажиментът може да бъде разширен с нови площи, но </a:t>
            </a:r>
            <a:r>
              <a:rPr lang="ru-RU" sz="2800" b="1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повече от </a:t>
            </a:r>
            <a:r>
              <a:rPr lang="ru-RU" sz="2800" b="1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30 %</a:t>
            </a:r>
            <a:r>
              <a:rPr lang="ru-RU" sz="2800" dirty="0" smtClean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  <a:r>
              <a:rPr lang="ru-RU" sz="2800" dirty="0">
                <a:solidFill>
                  <a:srgbClr val="25261F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 </a:t>
            </a:r>
            <a:endParaRPr lang="ru-RU" sz="2800" dirty="0" smtClean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Площите, с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които земеделските стопани извършват дейностите по интервенцията, могат да бъдат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намалени с до 10 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%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като всяка година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не по-малко от 90 </a:t>
            </a:r>
            <a:r>
              <a:rPr lang="bg-BG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%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от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площта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 припокрива географски с площта, за която има поет ангажимент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25261F"/>
              </a:solidFill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lvl="0" indent="-457200" algn="just" fontAlgn="ctr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 </a:t>
            </a:r>
            <a:r>
              <a:rPr lang="ru-RU" sz="2800" b="1" dirty="0" smtClean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намаляване</a:t>
            </a:r>
            <a:r>
              <a:rPr lang="ru-RU" sz="2800" dirty="0" smtClean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на площта </a:t>
            </a:r>
            <a:r>
              <a:rPr lang="ru-RU" sz="2800" b="1" dirty="0" smtClean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 </a:t>
            </a:r>
            <a:r>
              <a:rPr lang="ru-RU" sz="2800" b="1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повече от </a:t>
            </a:r>
            <a:r>
              <a:rPr lang="ru-RU" sz="2800" b="1" dirty="0" smtClean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10 % </a:t>
            </a:r>
            <a:r>
              <a:rPr lang="ru-RU" sz="2800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бенефициентът </a:t>
            </a:r>
            <a:r>
              <a:rPr lang="ru-RU" sz="2800" b="1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може да продължи </a:t>
            </a:r>
            <a:r>
              <a:rPr lang="ru-RU" sz="2800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изпълнението </a:t>
            </a:r>
            <a:r>
              <a:rPr lang="ru-RU" sz="2800" dirty="0" smtClean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ангажимента </a:t>
            </a:r>
            <a:r>
              <a:rPr lang="ru-RU" sz="2800" b="1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със заявената за подпомагане площ</a:t>
            </a:r>
            <a:r>
              <a:rPr lang="ru-RU" sz="2800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като трябва да </a:t>
            </a:r>
            <a:r>
              <a:rPr lang="ru-RU" sz="2800" b="1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възстанови получената финансова помощ за незаявените одобрени площи</a:t>
            </a:r>
            <a:r>
              <a:rPr lang="ru-RU" sz="2800" dirty="0">
                <a:solidFill>
                  <a:prstClr val="black"/>
                </a:solidFill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768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2541188" cy="1921335"/>
          </a:xfrm>
        </p:spPr>
        <p:txBody>
          <a:bodyPr>
            <a:normAutofit/>
          </a:bodyPr>
          <a:lstStyle/>
          <a:p>
            <a:pPr lvl="0" algn="ctr"/>
            <a:r>
              <a:rPr lang="ru-RU" sz="3900" b="1" dirty="0">
                <a:solidFill>
                  <a:schemeClr val="tx1"/>
                </a:solidFill>
                <a:latin typeface="Roboto"/>
              </a:rPr>
              <a:t>Насърчаване използването на култури и сортове, устойчиви към климатичните условия</a:t>
            </a:r>
            <a:r>
              <a:rPr lang="en-US" sz="2900" dirty="0">
                <a:solidFill>
                  <a:schemeClr val="tx1"/>
                </a:solidFill>
                <a:latin typeface="Roboto"/>
              </a:rPr>
              <a:t/>
            </a:r>
            <a:br>
              <a:rPr lang="en-US" sz="2900" dirty="0">
                <a:solidFill>
                  <a:schemeClr val="tx1"/>
                </a:solidFill>
                <a:latin typeface="Roboto"/>
              </a:rPr>
            </a:br>
            <a:endParaRPr lang="en-US" sz="2900" dirty="0">
              <a:solidFill>
                <a:schemeClr val="tx1"/>
              </a:solidFill>
              <a:latin typeface="Roboto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5285" y="468829"/>
            <a:ext cx="2008908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046076" y="2677196"/>
            <a:ext cx="15571695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Предоставя се възможност в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нови ангажименти от 2025 г. 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 операция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№ 1 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„</a:t>
            </a:r>
            <a:r>
              <a:rPr lang="bg-BG" sz="2800" b="1" i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Отглеждане на устойчиви сортове с разрешени за употреба в биологичното производство продукти за растителна защита</a:t>
            </a:r>
            <a:r>
              <a:rPr lang="bg-BG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“ да 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 включат земеделски </a:t>
            </a:r>
            <a:r>
              <a:rPr lang="bg-BG" sz="2800" b="1" u="sng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стопанства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с големина </a:t>
            </a:r>
            <a:r>
              <a:rPr lang="bg-BG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над 10 ха</a:t>
            </a:r>
            <a:r>
              <a:rPr lang="bg-BG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. </a:t>
            </a:r>
            <a:endParaRPr lang="bg-BG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Ангажиментът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 съответната операция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бъде увеличен с нови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които отговарят на изискванията за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одобрение,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максимално допустимата площ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по съответната операция и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интервенцията;</a:t>
            </a: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Площите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с които земеделските стопани извършват дейностите по интервенцията, могат да бъдат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намалени с до 10  %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като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всяка година не по-малко от 90 % от площта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 трайните насаждения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се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припокрива географски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 площта, за която има поет ангажимент.</a:t>
            </a: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намаляване на площта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 повече от 10 %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бенефициентът може да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продължи изпълнението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на ангажимента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със заявената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за подпомагане площ, като трябва да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възстанови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получената финансова помощ за незаявените одобрени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площи.</a:t>
            </a:r>
          </a:p>
          <a:p>
            <a:pPr algn="ctr" fontAlgn="ctr"/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  <a:p>
            <a:pPr marL="457200" indent="-457200" algn="ctr" fontAlgn="ctr">
              <a:buFont typeface="Arial" panose="020B0604020202020204" pitchFamily="34" charset="0"/>
              <a:buChar char="•"/>
            </a:pPr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317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2541188" cy="1921335"/>
          </a:xfrm>
        </p:spPr>
        <p:txBody>
          <a:bodyPr>
            <a:normAutofit/>
          </a:bodyPr>
          <a:lstStyle/>
          <a:p>
            <a:pPr lvl="0" algn="ctr"/>
            <a:r>
              <a:rPr lang="ru-RU" sz="3900" b="1" dirty="0">
                <a:solidFill>
                  <a:schemeClr val="tx1"/>
                </a:solidFill>
                <a:latin typeface="Roboto"/>
              </a:rPr>
              <a:t>Насърчаване използването на култури и сортове, устойчиви към климатичните условия</a:t>
            </a:r>
            <a:r>
              <a:rPr lang="en-US" sz="2900" dirty="0">
                <a:solidFill>
                  <a:schemeClr val="tx1"/>
                </a:solidFill>
                <a:latin typeface="Roboto"/>
              </a:rPr>
              <a:t/>
            </a:r>
            <a:br>
              <a:rPr lang="en-US" sz="2900" dirty="0">
                <a:solidFill>
                  <a:schemeClr val="tx1"/>
                </a:solidFill>
                <a:latin typeface="Roboto"/>
              </a:rPr>
            </a:br>
            <a:endParaRPr lang="en-US" sz="2900" dirty="0">
              <a:solidFill>
                <a:schemeClr val="tx1"/>
              </a:solidFill>
              <a:latin typeface="Roboto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5285" y="468829"/>
            <a:ext cx="2008908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046076" y="2677196"/>
            <a:ext cx="165023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bg-BG" sz="2800" dirty="0" smtClean="0">
                <a:latin typeface="Roboto"/>
              </a:rPr>
              <a:t>Условието за </a:t>
            </a:r>
            <a:r>
              <a:rPr lang="bg-BG" sz="2800" b="1" dirty="0" smtClean="0">
                <a:latin typeface="Roboto"/>
              </a:rPr>
              <a:t>„не повече от 5 ха“ отпада </a:t>
            </a:r>
            <a:r>
              <a:rPr lang="bg-BG" sz="2800" dirty="0" smtClean="0">
                <a:latin typeface="Roboto"/>
              </a:rPr>
              <a:t>за следните зеленчукови култури - </a:t>
            </a:r>
            <a:r>
              <a:rPr lang="ru-RU" sz="2800" dirty="0" smtClean="0">
                <a:latin typeface="Roboto"/>
              </a:rPr>
              <a:t>градински грах, градински фасул, домати, пипер, краставици, зеле главесто бяло и градински тиквички.</a:t>
            </a: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/>
              </a:rPr>
              <a:t>В Приложение № 5 Списък на култури и сортове, устойчиви към климатичните условия са направени следните допълнения:</a:t>
            </a:r>
          </a:p>
          <a:p>
            <a:pPr marL="457200" lvl="3" algn="just" fontAlgn="ctr"/>
            <a:r>
              <a:rPr lang="bg-BG" sz="2800" b="1" dirty="0" smtClean="0">
                <a:latin typeface="Roboto"/>
              </a:rPr>
              <a:t>		Добавени са нови допустими сортове и култури</a:t>
            </a:r>
          </a:p>
          <a:p>
            <a:pPr marL="914400" lvl="3" indent="-457200" algn="just" fontAlgn="ctr">
              <a:buFontTx/>
              <a:buChar char="-"/>
            </a:pPr>
            <a:endParaRPr lang="bg-BG" sz="2800" b="1" dirty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 smtClean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 smtClean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 smtClean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>
              <a:latin typeface="Roboto"/>
            </a:endParaRPr>
          </a:p>
          <a:p>
            <a:pPr marL="914400" lvl="3" indent="-457200" algn="just" fontAlgn="ctr">
              <a:buFontTx/>
              <a:buChar char="-"/>
            </a:pPr>
            <a:endParaRPr lang="bg-BG" sz="2800" b="1" dirty="0" smtClean="0">
              <a:latin typeface="Roboto"/>
            </a:endParaRPr>
          </a:p>
          <a:p>
            <a:pPr marL="457200" lvl="3" algn="just" fontAlgn="ctr"/>
            <a:r>
              <a:rPr lang="bg-BG" sz="2800" b="1" dirty="0">
                <a:latin typeface="Roboto"/>
              </a:rPr>
              <a:t>	</a:t>
            </a:r>
            <a:r>
              <a:rPr lang="bg-BG" sz="2800" b="1" dirty="0" smtClean="0">
                <a:latin typeface="Roboto"/>
              </a:rPr>
              <a:t>								</a:t>
            </a:r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778619"/>
              </p:ext>
            </p:extLst>
          </p:nvPr>
        </p:nvGraphicFramePr>
        <p:xfrm>
          <a:off x="5024715" y="4992595"/>
          <a:ext cx="3204882" cy="406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882">
                  <a:extLst>
                    <a:ext uri="{9D8B030D-6E8A-4147-A177-3AD203B41FA5}">
                      <a16:colId xmlns:a16="http://schemas.microsoft.com/office/drawing/2014/main" val="36644707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ДОМАТИ</a:t>
                      </a:r>
                      <a:endParaRPr lang="en-US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46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Дара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904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Розово сияние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82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Мини мис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68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Сълзица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840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Пловдивска каротина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140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Миляна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233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Идеал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433916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68611"/>
              </p:ext>
            </p:extLst>
          </p:nvPr>
        </p:nvGraphicFramePr>
        <p:xfrm>
          <a:off x="1622612" y="6028018"/>
          <a:ext cx="3204882" cy="233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882">
                  <a:extLst>
                    <a:ext uri="{9D8B030D-6E8A-4147-A177-3AD203B41FA5}">
                      <a16:colId xmlns:a16="http://schemas.microsoft.com/office/drawing/2014/main" val="3717951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ПИПЕР</a:t>
                      </a:r>
                      <a:endParaRPr lang="en-US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08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Дан </a:t>
                      </a:r>
                      <a:r>
                        <a:rPr lang="bg-BG" sz="2400" dirty="0" err="1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Дан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548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err="1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Руевит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63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err="1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Балтовска</a:t>
                      </a:r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капия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753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Стряма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36181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481292"/>
              </p:ext>
            </p:extLst>
          </p:nvPr>
        </p:nvGraphicFramePr>
        <p:xfrm>
          <a:off x="8332694" y="5342217"/>
          <a:ext cx="2855259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5259">
                  <a:extLst>
                    <a:ext uri="{9D8B030D-6E8A-4147-A177-3AD203B41FA5}">
                      <a16:colId xmlns:a16="http://schemas.microsoft.com/office/drawing/2014/main" val="31017729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КРАСТАВИЦИ</a:t>
                      </a:r>
                      <a:endParaRPr lang="en-US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528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dirty="0" err="1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Мерсия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004142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981748"/>
              </p:ext>
            </p:extLst>
          </p:nvPr>
        </p:nvGraphicFramePr>
        <p:xfrm>
          <a:off x="11438964" y="4374031"/>
          <a:ext cx="4939553" cy="3601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9553">
                  <a:extLst>
                    <a:ext uri="{9D8B030D-6E8A-4147-A177-3AD203B41FA5}">
                      <a16:colId xmlns:a16="http://schemas.microsoft.com/office/drawing/2014/main" val="1998412633"/>
                    </a:ext>
                  </a:extLst>
                </a:gridCol>
              </a:tblGrid>
              <a:tr h="462636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ДОБАВЕНИ</a:t>
                      </a:r>
                      <a:r>
                        <a:rPr lang="bg-BG" baseline="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КУЛТУРИ</a:t>
                      </a:r>
                      <a:endParaRPr lang="en-US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7021274"/>
                  </a:ext>
                </a:extLst>
              </a:tr>
              <a:tr h="535893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Лук,</a:t>
                      </a:r>
                      <a:r>
                        <a:rPr lang="bg-BG" sz="2400" baseline="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сорт </a:t>
                      </a:r>
                      <a:r>
                        <a:rPr lang="bg-BG" sz="2400" baseline="0" dirty="0" err="1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Асеновградска</a:t>
                      </a:r>
                      <a:r>
                        <a:rPr lang="bg-BG" sz="2400" baseline="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каба 5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584632"/>
                  </a:ext>
                </a:extLst>
              </a:tr>
              <a:tr h="519538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Праз, сорт Старозагорски 72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509419"/>
                  </a:ext>
                </a:extLst>
              </a:tr>
              <a:tr h="420578">
                <a:tc>
                  <a:txBody>
                    <a:bodyPr/>
                    <a:lstStyle/>
                    <a:p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Тиква</a:t>
                      </a:r>
                      <a:r>
                        <a:rPr lang="bg-BG" sz="2400" kern="1200" dirty="0" smtClean="0">
                          <a:solidFill>
                            <a:schemeClr val="dk1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bg-BG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сорт Мускатна 51-17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147601"/>
                  </a:ext>
                </a:extLst>
              </a:tr>
              <a:tr h="763481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Градински тиквички,</a:t>
                      </a:r>
                      <a:r>
                        <a:rPr lang="bg-BG" sz="2400" baseline="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 сорт Бистра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34669"/>
                  </a:ext>
                </a:extLst>
              </a:tr>
              <a:tr h="763481">
                <a:tc>
                  <a:txBody>
                    <a:bodyPr/>
                    <a:lstStyle/>
                    <a:p>
                      <a:r>
                        <a:rPr lang="bg-BG" sz="2400" dirty="0" smtClean="0">
                          <a:latin typeface="Roboto" panose="020B0604020202020204" charset="0"/>
                          <a:ea typeface="Roboto" panose="020B0604020202020204" charset="0"/>
                          <a:cs typeface="Roboto" panose="020B0604020202020204" charset="0"/>
                        </a:rPr>
                        <a:t>Магданоз, сорт Фестивал 68</a:t>
                      </a:r>
                      <a:endParaRPr lang="en-US" sz="2400" dirty="0"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939575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2772" y="8624821"/>
            <a:ext cx="737680" cy="75597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332259" y="8565777"/>
            <a:ext cx="7624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ДФЗ извършва проверка в Официалната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сортова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листа на Република България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7957" y="4504466"/>
            <a:ext cx="749873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0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597" y="936165"/>
            <a:ext cx="12541188" cy="1921335"/>
          </a:xfrm>
        </p:spPr>
        <p:txBody>
          <a:bodyPr>
            <a:normAutofit/>
          </a:bodyPr>
          <a:lstStyle/>
          <a:p>
            <a:pPr lvl="0" algn="ctr"/>
            <a:r>
              <a:rPr lang="ru-RU" sz="3900" b="1" dirty="0">
                <a:solidFill>
                  <a:schemeClr val="tx1"/>
                </a:solidFill>
                <a:latin typeface="Roboto"/>
              </a:rPr>
              <a:t>Опазване на застрашени от изчезване местни сортове, важни за селското стопанство</a:t>
            </a:r>
            <a:endParaRPr lang="en-US" sz="2900" dirty="0">
              <a:solidFill>
                <a:schemeClr val="tx1"/>
              </a:solidFill>
              <a:latin typeface="Roboto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1" y="7515947"/>
            <a:ext cx="7402550" cy="2358174"/>
          </a:xfrm>
        </p:spPr>
      </p:pic>
      <p:sp>
        <p:nvSpPr>
          <p:cNvPr id="4" name="Rectangular Callout 3"/>
          <p:cNvSpPr/>
          <p:nvPr/>
        </p:nvSpPr>
        <p:spPr>
          <a:xfrm rot="16200000">
            <a:off x="-5002775" y="4941326"/>
            <a:ext cx="10287000" cy="404349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5" y="148514"/>
            <a:ext cx="1517456" cy="78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2" y="9438238"/>
            <a:ext cx="17564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2700" dirty="0"/>
          </a:p>
          <a:p>
            <a:r>
              <a:rPr lang="bg-BG" sz="2400" dirty="0"/>
              <a:t>Министерство на земеделието</a:t>
            </a:r>
            <a:r>
              <a:rPr lang="en-US" sz="2400" dirty="0"/>
              <a:t> </a:t>
            </a:r>
            <a:r>
              <a:rPr lang="bg-BG" sz="2400" dirty="0"/>
              <a:t>и </a:t>
            </a:r>
            <a:r>
              <a:rPr lang="bg-BG" sz="2400" dirty="0" smtClean="0"/>
              <a:t>храните </a:t>
            </a:r>
            <a:r>
              <a:rPr lang="bg-BG" sz="2400" dirty="0">
                <a:solidFill>
                  <a:prstClr val="black"/>
                </a:solidFill>
              </a:rPr>
              <a:t>„Информационна кампания 2025 г</a:t>
            </a:r>
            <a:r>
              <a:rPr lang="bg-BG" sz="2400" dirty="0" smtClean="0">
                <a:solidFill>
                  <a:prstClr val="black"/>
                </a:solidFill>
              </a:rPr>
              <a:t>.“</a:t>
            </a:r>
            <a:r>
              <a:rPr lang="bg-BG" sz="2400" dirty="0" smtClean="0"/>
              <a:t> </a:t>
            </a:r>
            <a:endParaRPr lang="bg-BG" sz="2400" dirty="0"/>
          </a:p>
        </p:txBody>
      </p:sp>
      <p:sp>
        <p:nvSpPr>
          <p:cNvPr id="12" name="Rectangle 11"/>
          <p:cNvSpPr/>
          <p:nvPr/>
        </p:nvSpPr>
        <p:spPr>
          <a:xfrm>
            <a:off x="1046076" y="2677196"/>
            <a:ext cx="1557169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Ангажиментът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 съответната операция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бъде увеличен с нови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които отговарят на изискванията за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одобрение,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до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максимално допустимата площ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по съответната операция и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интервенцията;</a:t>
            </a:r>
            <a:endParaRPr lang="en-US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Площите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, с които земеделските стопани извършват дейностите по интервенцията, могат да бъдат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намалени с до 10 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%</a:t>
            </a:r>
            <a:r>
              <a:rPr lang="en-US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;</a:t>
            </a: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endParaRPr lang="ru-RU" sz="28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marL="457200" indent="-457200" algn="just" fontAlgn="ctr">
              <a:buFont typeface="Wingdings" panose="05000000000000000000" pitchFamily="2" charset="2"/>
              <a:buChar char="q"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намаляване на площта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 повече от 10 %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бенефициентът може да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продължи изпълнението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на ангажимента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със заявената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за подпомагане площ, като трябва да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възстанови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получената финансова помощ за незаявените одобрени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площи.</a:t>
            </a:r>
          </a:p>
          <a:p>
            <a:pPr algn="ctr" fontAlgn="ctr"/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  <a:p>
            <a:pPr marL="457200" indent="-457200" algn="ctr" fontAlgn="ctr">
              <a:buFont typeface="Arial" panose="020B0604020202020204" pitchFamily="34" charset="0"/>
              <a:buChar char="•"/>
            </a:pPr>
            <a:endParaRPr lang="bg-BG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882" y="830356"/>
            <a:ext cx="2850777" cy="160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7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10948</TotalTime>
  <Words>1353</Words>
  <Application>Microsoft Office PowerPoint</Application>
  <PresentationFormat>Custom</PresentationFormat>
  <Paragraphs>250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Wingdings 3</vt:lpstr>
      <vt:lpstr>Times New Roman</vt:lpstr>
      <vt:lpstr>Arial</vt:lpstr>
      <vt:lpstr>Century Gothic</vt:lpstr>
      <vt:lpstr>Wingdings</vt:lpstr>
      <vt:lpstr>Calibri</vt:lpstr>
      <vt:lpstr>Roboto</vt:lpstr>
      <vt:lpstr>Wisp</vt:lpstr>
      <vt:lpstr>  Новости в интервенциите в областта на биоземеделието, агроекологията и хуманното отношение към животните  Кампания 2025  </vt:lpstr>
      <vt:lpstr>PowerPoint Presentation</vt:lpstr>
      <vt:lpstr>PowerPoint Presentation</vt:lpstr>
      <vt:lpstr>Плащания за земеделски земи в зони от Натура 2000</vt:lpstr>
      <vt:lpstr>Биологично растениевъдство  </vt:lpstr>
      <vt:lpstr>Подпомагане отглеждането на сортове, устойчиви към климатични условия чрез практики за интегрирано производство</vt:lpstr>
      <vt:lpstr>Насърчаване използването на култури и сортове, устойчиви към климатичните условия </vt:lpstr>
      <vt:lpstr>Насърчаване използването на култури и сортове, устойчиви към климатичните условия </vt:lpstr>
      <vt:lpstr>Опазване на застрашени от изчезване местни сортове, важни за селското стопанство</vt:lpstr>
      <vt:lpstr>Опазване на застрашени от изчезване местни сортове, важни за селското стопанство </vt:lpstr>
      <vt:lpstr>Опазване на местни породи (автохтонни), важни за селското стопанство</vt:lpstr>
      <vt:lpstr>Насърчаване на естественото опрашване </vt:lpstr>
      <vt:lpstr>Насърчаване на естественото опрашване  ИЗЧЕРТАВАНЕ НА ОКРЪЖНОСТ В СЕУ НА ДФЗ</vt:lpstr>
      <vt:lpstr>ИЗЧЕРТАВАНЕ НА ОКРЪЖНОСТ В СЕУ НА ДФЗ </vt:lpstr>
      <vt:lpstr>ИЗЧЕРТАВАНЕ НА ОКРЪЖНОСТ В СЕУ НА ДФЗ </vt:lpstr>
      <vt:lpstr>ИЗЧЕРТАВАНЕ НА ОКРЪЖНОСТ В СЕУ НА ДФЗ </vt:lpstr>
      <vt:lpstr>ИЗЧЕРТАВАНЕ НА ОКРЪЖНОСТ В СЕУ НА ДФЗ </vt:lpstr>
      <vt:lpstr>Насърчаване на естественото опрашване </vt:lpstr>
      <vt:lpstr>PowerPoint Presentation</vt:lpstr>
      <vt:lpstr>PowerPoint Presentation</vt:lpstr>
      <vt:lpstr>Благодаря за вниманието!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Natural Green House Presentation</dc:title>
  <dc:creator>Maria Hristova</dc:creator>
  <cp:lastModifiedBy>Elena A. Ivanova</cp:lastModifiedBy>
  <cp:revision>366</cp:revision>
  <cp:lastPrinted>2023-02-23T15:05:05Z</cp:lastPrinted>
  <dcterms:created xsi:type="dcterms:W3CDTF">2006-08-16T00:00:00Z</dcterms:created>
  <dcterms:modified xsi:type="dcterms:W3CDTF">2025-03-11T12:37:53Z</dcterms:modified>
  <dc:identifier>DAFKmPEidCw</dc:identifier>
</cp:coreProperties>
</file>