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89" r:id="rId4"/>
    <p:sldId id="286" r:id="rId5"/>
    <p:sldId id="290" r:id="rId6"/>
    <p:sldId id="265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853" autoAdjust="0"/>
  </p:normalViewPr>
  <p:slideViewPr>
    <p:cSldViewPr snapToGrid="0">
      <p:cViewPr varScale="1">
        <p:scale>
          <a:sx n="109" d="100"/>
          <a:sy n="109" d="100"/>
        </p:scale>
        <p:origin x="636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Петъе Кировски" userId="b9ab3d061cc5eb18" providerId="LiveId" clId="{5C5CCE32-18F5-4ABA-898C-8432AB5EC6D6}"/>
    <pc:docChg chg="modSld">
      <pc:chgData name="Петъе Кировски" userId="b9ab3d061cc5eb18" providerId="LiveId" clId="{5C5CCE32-18F5-4ABA-898C-8432AB5EC6D6}" dt="2025-03-10T17:51:30.192" v="1" actId="14100"/>
      <pc:docMkLst>
        <pc:docMk/>
      </pc:docMkLst>
      <pc:sldChg chg="modSp mod">
        <pc:chgData name="Петъе Кировски" userId="b9ab3d061cc5eb18" providerId="LiveId" clId="{5C5CCE32-18F5-4ABA-898C-8432AB5EC6D6}" dt="2025-03-10T17:51:30.192" v="1" actId="14100"/>
        <pc:sldMkLst>
          <pc:docMk/>
          <pc:sldMk cId="1188022276" sldId="289"/>
        </pc:sldMkLst>
        <pc:spChg chg="mod">
          <ac:chgData name="Петъе Кировски" userId="b9ab3d061cc5eb18" providerId="LiveId" clId="{5C5CCE32-18F5-4ABA-898C-8432AB5EC6D6}" dt="2025-03-10T17:51:30.192" v="1" actId="14100"/>
          <ac:spMkLst>
            <pc:docMk/>
            <pc:sldMk cId="1188022276" sldId="289"/>
            <ac:spMk id="2" creationId="{30293CD8-B566-6FE7-3494-38168846E4FF}"/>
          </ac:spMkLst>
        </pc:spChg>
      </pc:sldChg>
    </pc:docChg>
  </pc:docChgLst>
  <pc:docChgLst>
    <pc:chgData name="Петъе Кировски" userId="b9ab3d061cc5eb18" providerId="LiveId" clId="{8C58F9FA-D25C-4F1A-B3FB-F9FE6BC1E05B}"/>
    <pc:docChg chg="undo custSel modSld">
      <pc:chgData name="Петъе Кировски" userId="b9ab3d061cc5eb18" providerId="LiveId" clId="{8C58F9FA-D25C-4F1A-B3FB-F9FE6BC1E05B}" dt="2025-03-10T17:47:01.545" v="295" actId="14100"/>
      <pc:docMkLst>
        <pc:docMk/>
      </pc:docMkLst>
      <pc:sldChg chg="modSp mod">
        <pc:chgData name="Петъе Кировски" userId="b9ab3d061cc5eb18" providerId="LiveId" clId="{8C58F9FA-D25C-4F1A-B3FB-F9FE6BC1E05B}" dt="2025-03-10T17:43:36.139" v="273" actId="20577"/>
        <pc:sldMkLst>
          <pc:docMk/>
          <pc:sldMk cId="557572483" sldId="256"/>
        </pc:sldMkLst>
        <pc:spChg chg="mod">
          <ac:chgData name="Петъе Кировски" userId="b9ab3d061cc5eb18" providerId="LiveId" clId="{8C58F9FA-D25C-4F1A-B3FB-F9FE6BC1E05B}" dt="2025-03-10T17:43:36.139" v="273" actId="20577"/>
          <ac:spMkLst>
            <pc:docMk/>
            <pc:sldMk cId="557572483" sldId="256"/>
            <ac:spMk id="2" creationId="{00000000-0000-0000-0000-000000000000}"/>
          </ac:spMkLst>
        </pc:spChg>
      </pc:sldChg>
      <pc:sldChg chg="modSp mod">
        <pc:chgData name="Петъе Кировски" userId="b9ab3d061cc5eb18" providerId="LiveId" clId="{8C58F9FA-D25C-4F1A-B3FB-F9FE6BC1E05B}" dt="2025-03-10T17:43:45.208" v="274" actId="1076"/>
        <pc:sldMkLst>
          <pc:docMk/>
          <pc:sldMk cId="1441174234" sldId="257"/>
        </pc:sldMkLst>
        <pc:spChg chg="mod">
          <ac:chgData name="Петъе Кировски" userId="b9ab3d061cc5eb18" providerId="LiveId" clId="{8C58F9FA-D25C-4F1A-B3FB-F9FE6BC1E05B}" dt="2025-03-10T17:43:45.208" v="274" actId="1076"/>
          <ac:spMkLst>
            <pc:docMk/>
            <pc:sldMk cId="1441174234" sldId="257"/>
            <ac:spMk id="3" creationId="{1236A6BE-74B9-56CF-F8A4-4784938402B2}"/>
          </ac:spMkLst>
        </pc:spChg>
        <pc:spChg chg="mod">
          <ac:chgData name="Петъе Кировски" userId="b9ab3d061cc5eb18" providerId="LiveId" clId="{8C58F9FA-D25C-4F1A-B3FB-F9FE6BC1E05B}" dt="2025-03-10T17:31:08.848" v="189" actId="1076"/>
          <ac:spMkLst>
            <pc:docMk/>
            <pc:sldMk cId="1441174234" sldId="257"/>
            <ac:spMk id="4" creationId="{837690D6-3BCE-88F6-1159-B52F2F9B8B26}"/>
          </ac:spMkLst>
        </pc:spChg>
        <pc:spChg chg="mod">
          <ac:chgData name="Петъе Кировски" userId="b9ab3d061cc5eb18" providerId="LiveId" clId="{8C58F9FA-D25C-4F1A-B3FB-F9FE6BC1E05B}" dt="2025-03-10T17:31:39.366" v="196" actId="20577"/>
          <ac:spMkLst>
            <pc:docMk/>
            <pc:sldMk cId="1441174234" sldId="257"/>
            <ac:spMk id="5" creationId="{BA0040F7-1FCB-EC9F-B736-A41821CC461C}"/>
          </ac:spMkLst>
        </pc:spChg>
      </pc:sldChg>
      <pc:sldChg chg="modSp mod">
        <pc:chgData name="Петъе Кировски" userId="b9ab3d061cc5eb18" providerId="LiveId" clId="{8C58F9FA-D25C-4F1A-B3FB-F9FE6BC1E05B}" dt="2025-03-10T17:41:24.785" v="259" actId="1076"/>
        <pc:sldMkLst>
          <pc:docMk/>
          <pc:sldMk cId="41166806" sldId="265"/>
        </pc:sldMkLst>
        <pc:spChg chg="mod">
          <ac:chgData name="Петъе Кировски" userId="b9ab3d061cc5eb18" providerId="LiveId" clId="{8C58F9FA-D25C-4F1A-B3FB-F9FE6BC1E05B}" dt="2025-03-10T17:41:24.785" v="259" actId="1076"/>
          <ac:spMkLst>
            <pc:docMk/>
            <pc:sldMk cId="41166806" sldId="265"/>
            <ac:spMk id="4" creationId="{00000000-0000-0000-0000-000000000000}"/>
          </ac:spMkLst>
        </pc:spChg>
      </pc:sldChg>
      <pc:sldChg chg="addSp delSp modSp mod">
        <pc:chgData name="Петъе Кировски" userId="b9ab3d061cc5eb18" providerId="LiveId" clId="{8C58F9FA-D25C-4F1A-B3FB-F9FE6BC1E05B}" dt="2025-03-10T17:34:25.266" v="205" actId="14100"/>
        <pc:sldMkLst>
          <pc:docMk/>
          <pc:sldMk cId="250817375" sldId="286"/>
        </pc:sldMkLst>
        <pc:spChg chg="del mod">
          <ac:chgData name="Петъе Кировски" userId="b9ab3d061cc5eb18" providerId="LiveId" clId="{8C58F9FA-D25C-4F1A-B3FB-F9FE6BC1E05B}" dt="2025-03-10T17:21:27.776" v="66" actId="478"/>
          <ac:spMkLst>
            <pc:docMk/>
            <pc:sldMk cId="250817375" sldId="286"/>
            <ac:spMk id="2" creationId="{AD9EE656-7828-A96E-B2E2-F76FEB0D3674}"/>
          </ac:spMkLst>
        </pc:spChg>
        <pc:spChg chg="del mod">
          <ac:chgData name="Петъе Кировски" userId="b9ab3d061cc5eb18" providerId="LiveId" clId="{8C58F9FA-D25C-4F1A-B3FB-F9FE6BC1E05B}" dt="2025-03-10T17:21:50.979" v="70" actId="478"/>
          <ac:spMkLst>
            <pc:docMk/>
            <pc:sldMk cId="250817375" sldId="286"/>
            <ac:spMk id="3" creationId="{B8F266F7-3B7B-AD39-D0DC-24CE16E35030}"/>
          </ac:spMkLst>
        </pc:spChg>
        <pc:spChg chg="del">
          <ac:chgData name="Петъе Кировски" userId="b9ab3d061cc5eb18" providerId="LiveId" clId="{8C58F9FA-D25C-4F1A-B3FB-F9FE6BC1E05B}" dt="2025-03-10T17:21:35.098" v="68" actId="478"/>
          <ac:spMkLst>
            <pc:docMk/>
            <pc:sldMk cId="250817375" sldId="286"/>
            <ac:spMk id="4" creationId="{AC998E14-74C6-D964-1991-A81B8992FBB3}"/>
          </ac:spMkLst>
        </pc:spChg>
        <pc:spChg chg="mod">
          <ac:chgData name="Петъе Кировски" userId="b9ab3d061cc5eb18" providerId="LiveId" clId="{8C58F9FA-D25C-4F1A-B3FB-F9FE6BC1E05B}" dt="2025-03-10T17:20:43.496" v="61" actId="20577"/>
          <ac:spMkLst>
            <pc:docMk/>
            <pc:sldMk cId="250817375" sldId="286"/>
            <ac:spMk id="5" creationId="{8F2998F7-6BD8-19CE-D0F1-46148B84E08F}"/>
          </ac:spMkLst>
        </pc:spChg>
        <pc:spChg chg="del">
          <ac:chgData name="Петъе Кировски" userId="b9ab3d061cc5eb18" providerId="LiveId" clId="{8C58F9FA-D25C-4F1A-B3FB-F9FE6BC1E05B}" dt="2025-03-10T17:22:08.851" v="74" actId="478"/>
          <ac:spMkLst>
            <pc:docMk/>
            <pc:sldMk cId="250817375" sldId="286"/>
            <ac:spMk id="6" creationId="{5A6343CE-C518-9AD7-0113-6CA68D22C067}"/>
          </ac:spMkLst>
        </pc:spChg>
        <pc:spChg chg="del">
          <ac:chgData name="Петъе Кировски" userId="b9ab3d061cc5eb18" providerId="LiveId" clId="{8C58F9FA-D25C-4F1A-B3FB-F9FE6BC1E05B}" dt="2025-03-10T17:22:11.635" v="75" actId="478"/>
          <ac:spMkLst>
            <pc:docMk/>
            <pc:sldMk cId="250817375" sldId="286"/>
            <ac:spMk id="7" creationId="{8D3C4B66-DACE-6005-745B-BA936C43D7C6}"/>
          </ac:spMkLst>
        </pc:spChg>
        <pc:spChg chg="del">
          <ac:chgData name="Петъе Кировски" userId="b9ab3d061cc5eb18" providerId="LiveId" clId="{8C58F9FA-D25C-4F1A-B3FB-F9FE6BC1E05B}" dt="2025-03-10T17:21:31.754" v="67" actId="478"/>
          <ac:spMkLst>
            <pc:docMk/>
            <pc:sldMk cId="250817375" sldId="286"/>
            <ac:spMk id="10" creationId="{4104381E-CF51-1471-469B-A0E74F5E7393}"/>
          </ac:spMkLst>
        </pc:spChg>
        <pc:spChg chg="add mod">
          <ac:chgData name="Петъе Кировски" userId="b9ab3d061cc5eb18" providerId="LiveId" clId="{8C58F9FA-D25C-4F1A-B3FB-F9FE6BC1E05B}" dt="2025-03-10T17:34:25.266" v="205" actId="14100"/>
          <ac:spMkLst>
            <pc:docMk/>
            <pc:sldMk cId="250817375" sldId="286"/>
            <ac:spMk id="11" creationId="{48581D3A-FDDB-B645-7BCE-2A929750337D}"/>
          </ac:spMkLst>
        </pc:spChg>
        <pc:picChg chg="add del mod">
          <ac:chgData name="Петъе Кировски" userId="b9ab3d061cc5eb18" providerId="LiveId" clId="{8C58F9FA-D25C-4F1A-B3FB-F9FE6BC1E05B}" dt="2025-03-10T17:20:52.168" v="63" actId="478"/>
          <ac:picMkLst>
            <pc:docMk/>
            <pc:sldMk cId="250817375" sldId="286"/>
            <ac:picMk id="8" creationId="{82282934-0E9B-2473-CD88-330D427601BE}"/>
          </ac:picMkLst>
        </pc:picChg>
      </pc:sldChg>
      <pc:sldChg chg="addSp delSp modSp mod">
        <pc:chgData name="Петъе Кировски" userId="b9ab3d061cc5eb18" providerId="LiveId" clId="{8C58F9FA-D25C-4F1A-B3FB-F9FE6BC1E05B}" dt="2025-03-10T17:47:01.545" v="295" actId="14100"/>
        <pc:sldMkLst>
          <pc:docMk/>
          <pc:sldMk cId="1188022276" sldId="289"/>
        </pc:sldMkLst>
        <pc:spChg chg="mod">
          <ac:chgData name="Петъе Кировски" userId="b9ab3d061cc5eb18" providerId="LiveId" clId="{8C58F9FA-D25C-4F1A-B3FB-F9FE6BC1E05B}" dt="2025-03-10T17:45:30.384" v="290" actId="14100"/>
          <ac:spMkLst>
            <pc:docMk/>
            <pc:sldMk cId="1188022276" sldId="289"/>
            <ac:spMk id="2" creationId="{30293CD8-B566-6FE7-3494-38168846E4FF}"/>
          </ac:spMkLst>
        </pc:spChg>
        <pc:spChg chg="mod">
          <ac:chgData name="Петъе Кировски" userId="b9ab3d061cc5eb18" providerId="LiveId" clId="{8C58F9FA-D25C-4F1A-B3FB-F9FE6BC1E05B}" dt="2025-03-10T17:45:07" v="288" actId="1076"/>
          <ac:spMkLst>
            <pc:docMk/>
            <pc:sldMk cId="1188022276" sldId="289"/>
            <ac:spMk id="3" creationId="{00000000-0000-0000-0000-000000000000}"/>
          </ac:spMkLst>
        </pc:spChg>
        <pc:spChg chg="mod">
          <ac:chgData name="Петъе Кировски" userId="b9ab3d061cc5eb18" providerId="LiveId" clId="{8C58F9FA-D25C-4F1A-B3FB-F9FE6BC1E05B}" dt="2025-03-10T17:47:01.545" v="295" actId="14100"/>
          <ac:spMkLst>
            <pc:docMk/>
            <pc:sldMk cId="1188022276" sldId="289"/>
            <ac:spMk id="10" creationId="{00000000-0000-0000-0000-000000000000}"/>
          </ac:spMkLst>
        </pc:spChg>
        <pc:picChg chg="del mod">
          <ac:chgData name="Петъе Кировски" userId="b9ab3d061cc5eb18" providerId="LiveId" clId="{8C58F9FA-D25C-4F1A-B3FB-F9FE6BC1E05B}" dt="2025-03-10T17:14:30.723" v="4" actId="478"/>
          <ac:picMkLst>
            <pc:docMk/>
            <pc:sldMk cId="1188022276" sldId="289"/>
            <ac:picMk id="4" creationId="{97334F0B-95F6-B972-17B5-4E1A3228130D}"/>
          </ac:picMkLst>
        </pc:picChg>
        <pc:picChg chg="del mod">
          <ac:chgData name="Петъе Кировски" userId="b9ab3d061cc5eb18" providerId="LiveId" clId="{8C58F9FA-D25C-4F1A-B3FB-F9FE6BC1E05B}" dt="2025-03-10T17:14:32.697" v="5" actId="478"/>
          <ac:picMkLst>
            <pc:docMk/>
            <pc:sldMk cId="1188022276" sldId="289"/>
            <ac:picMk id="5" creationId="{BB489BBF-EF4F-CDE5-0990-E330B3E059BE}"/>
          </ac:picMkLst>
        </pc:picChg>
        <pc:picChg chg="add mod">
          <ac:chgData name="Петъе Кировски" userId="b9ab3d061cc5eb18" providerId="LiveId" clId="{8C58F9FA-D25C-4F1A-B3FB-F9FE6BC1E05B}" dt="2025-03-10T17:17:12.535" v="25" actId="1076"/>
          <ac:picMkLst>
            <pc:docMk/>
            <pc:sldMk cId="1188022276" sldId="289"/>
            <ac:picMk id="6" creationId="{BB10995B-D16A-2AB0-B4B3-34CFC67479E0}"/>
          </ac:picMkLst>
        </pc:picChg>
        <pc:picChg chg="add del">
          <ac:chgData name="Петъе Кировски" userId="b9ab3d061cc5eb18" providerId="LiveId" clId="{8C58F9FA-D25C-4F1A-B3FB-F9FE6BC1E05B}" dt="2025-03-10T17:15:47.093" v="13" actId="478"/>
          <ac:picMkLst>
            <pc:docMk/>
            <pc:sldMk cId="1188022276" sldId="289"/>
            <ac:picMk id="7" creationId="{36548887-D85A-49E2-EEE3-0C86ED3EF05A}"/>
          </ac:picMkLst>
        </pc:picChg>
        <pc:picChg chg="add mod">
          <ac:chgData name="Петъе Кировски" userId="b9ab3d061cc5eb18" providerId="LiveId" clId="{8C58F9FA-D25C-4F1A-B3FB-F9FE6BC1E05B}" dt="2025-03-10T17:17:09.071" v="24" actId="1076"/>
          <ac:picMkLst>
            <pc:docMk/>
            <pc:sldMk cId="1188022276" sldId="289"/>
            <ac:picMk id="8" creationId="{BA5D6EC4-D01A-B180-8A0B-A10617614C5F}"/>
          </ac:picMkLst>
        </pc:picChg>
        <pc:picChg chg="mod">
          <ac:chgData name="Петъе Кировски" userId="b9ab3d061cc5eb18" providerId="LiveId" clId="{8C58F9FA-D25C-4F1A-B3FB-F9FE6BC1E05B}" dt="2025-03-10T17:46:46.307" v="292" actId="1076"/>
          <ac:picMkLst>
            <pc:docMk/>
            <pc:sldMk cId="1188022276" sldId="289"/>
            <ac:picMk id="9" creationId="{00000000-0000-0000-0000-000000000000}"/>
          </ac:picMkLst>
        </pc:picChg>
        <pc:picChg chg="add mod">
          <ac:chgData name="Петъе Кировски" userId="b9ab3d061cc5eb18" providerId="LiveId" clId="{8C58F9FA-D25C-4F1A-B3FB-F9FE6BC1E05B}" dt="2025-03-10T17:18:14.800" v="33" actId="1076"/>
          <ac:picMkLst>
            <pc:docMk/>
            <pc:sldMk cId="1188022276" sldId="289"/>
            <ac:picMk id="11" creationId="{72ABA51A-9393-10B8-F019-B6597065E313}"/>
          </ac:picMkLst>
        </pc:picChg>
        <pc:picChg chg="add mod">
          <ac:chgData name="Петъе Кировски" userId="b9ab3d061cc5eb18" providerId="LiveId" clId="{8C58F9FA-D25C-4F1A-B3FB-F9FE6BC1E05B}" dt="2025-03-10T17:17:53.111" v="32" actId="14100"/>
          <ac:picMkLst>
            <pc:docMk/>
            <pc:sldMk cId="1188022276" sldId="289"/>
            <ac:picMk id="12" creationId="{FAC31C09-2406-CCA1-2F6E-09ADED94831B}"/>
          </ac:picMkLst>
        </pc:picChg>
      </pc:sldChg>
      <pc:sldChg chg="addSp delSp modSp mod">
        <pc:chgData name="Петъе Кировски" userId="b9ab3d061cc5eb18" providerId="LiveId" clId="{8C58F9FA-D25C-4F1A-B3FB-F9FE6BC1E05B}" dt="2025-03-10T17:41:09.456" v="258" actId="14100"/>
        <pc:sldMkLst>
          <pc:docMk/>
          <pc:sldMk cId="3875125240" sldId="290"/>
        </pc:sldMkLst>
        <pc:spChg chg="add del mod">
          <ac:chgData name="Петъе Кировски" userId="b9ab3d061cc5eb18" providerId="LiveId" clId="{8C58F9FA-D25C-4F1A-B3FB-F9FE6BC1E05B}" dt="2025-03-10T17:38:23.293" v="238" actId="21"/>
          <ac:spMkLst>
            <pc:docMk/>
            <pc:sldMk cId="3875125240" sldId="290"/>
            <ac:spMk id="2" creationId="{84E8A98B-594D-98EC-80DF-4732849D875A}"/>
          </ac:spMkLst>
        </pc:spChg>
        <pc:spChg chg="mod">
          <ac:chgData name="Петъе Кировски" userId="b9ab3d061cc5eb18" providerId="LiveId" clId="{8C58F9FA-D25C-4F1A-B3FB-F9FE6BC1E05B}" dt="2025-03-10T17:40:17.969" v="254" actId="1076"/>
          <ac:spMkLst>
            <pc:docMk/>
            <pc:sldMk cId="3875125240" sldId="290"/>
            <ac:spMk id="5" creationId="{00000000-0000-0000-0000-000000000000}"/>
          </ac:spMkLst>
        </pc:spChg>
        <pc:spChg chg="add mod">
          <ac:chgData name="Петъе Кировски" userId="b9ab3d061cc5eb18" providerId="LiveId" clId="{8C58F9FA-D25C-4F1A-B3FB-F9FE6BC1E05B}" dt="2025-03-10T17:40:35.377" v="256" actId="1076"/>
          <ac:spMkLst>
            <pc:docMk/>
            <pc:sldMk cId="3875125240" sldId="290"/>
            <ac:spMk id="6" creationId="{3C160B22-D08A-7205-47FD-0DF1AB36C1B0}"/>
          </ac:spMkLst>
        </pc:spChg>
        <pc:picChg chg="mod">
          <ac:chgData name="Петъе Кировски" userId="b9ab3d061cc5eb18" providerId="LiveId" clId="{8C58F9FA-D25C-4F1A-B3FB-F9FE6BC1E05B}" dt="2025-03-10T17:41:09.456" v="258" actId="14100"/>
          <ac:picMkLst>
            <pc:docMk/>
            <pc:sldMk cId="3875125240" sldId="290"/>
            <ac:picMk id="4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40D943-F682-4AB5-BE1A-98716CED8636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BB039D-2ED5-4F11-BBAA-FAEB3D0FB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740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AB163-C107-413C-BA26-267C37200B78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560BE-61F9-43E2-9ED3-0215F1DE0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339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AB163-C107-413C-BA26-267C37200B78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560BE-61F9-43E2-9ED3-0215F1DE0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978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AB163-C107-413C-BA26-267C37200B78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560BE-61F9-43E2-9ED3-0215F1DE066B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13211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AB163-C107-413C-BA26-267C37200B78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560BE-61F9-43E2-9ED3-0215F1DE0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3565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AB163-C107-413C-BA26-267C37200B78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560BE-61F9-43E2-9ED3-0215F1DE066B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995859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AB163-C107-413C-BA26-267C37200B78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560BE-61F9-43E2-9ED3-0215F1DE0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821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AB163-C107-413C-BA26-267C37200B78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560BE-61F9-43E2-9ED3-0215F1DE0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586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AB163-C107-413C-BA26-267C37200B78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560BE-61F9-43E2-9ED3-0215F1DE0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967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AB163-C107-413C-BA26-267C37200B78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560BE-61F9-43E2-9ED3-0215F1DE0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785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AB163-C107-413C-BA26-267C37200B78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560BE-61F9-43E2-9ED3-0215F1DE0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827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AB163-C107-413C-BA26-267C37200B78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560BE-61F9-43E2-9ED3-0215F1DE0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268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AB163-C107-413C-BA26-267C37200B78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560BE-61F9-43E2-9ED3-0215F1DE0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154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AB163-C107-413C-BA26-267C37200B78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560BE-61F9-43E2-9ED3-0215F1DE0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302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AB163-C107-413C-BA26-267C37200B78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560BE-61F9-43E2-9ED3-0215F1DE0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611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AB163-C107-413C-BA26-267C37200B78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560BE-61F9-43E2-9ED3-0215F1DE0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909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AB163-C107-413C-BA26-267C37200B78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560BE-61F9-43E2-9ED3-0215F1DE0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25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AAB163-C107-413C-BA26-267C37200B78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EA560BE-61F9-43E2-9ED3-0215F1DE0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239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5920" y="1370944"/>
            <a:ext cx="1096360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Стандарти за поддържане на земята в добро земеделско и екологично състояние</a:t>
            </a: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bg-BG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ДЗЕС</a:t>
            </a: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bg-BG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Законоустановени изисквания за управление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(</a:t>
            </a:r>
            <a:r>
              <a:rPr kumimoji="0" lang="bg-BG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ЗИУ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)</a:t>
            </a:r>
            <a:r>
              <a:rPr lang="bg-BG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промени 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2025</a:t>
            </a:r>
            <a:r>
              <a:rPr lang="bg-BG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г</a:t>
            </a:r>
            <a:r>
              <a:rPr lang="bg-BG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7572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236A6BE-74B9-56CF-F8A4-4784938402B2}"/>
              </a:ext>
            </a:extLst>
          </p:cNvPr>
          <p:cNvSpPr txBox="1"/>
          <p:nvPr/>
        </p:nvSpPr>
        <p:spPr>
          <a:xfrm>
            <a:off x="185651" y="590902"/>
            <a:ext cx="1034753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kumimoji="0" lang="bg-BG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Цел и очакване от прилагането на стандарта </a:t>
            </a:r>
            <a:r>
              <a:rPr lang="ru-RU" sz="180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– </a:t>
            </a:r>
            <a:r>
              <a:rPr lang="bg-BG" sz="180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прилагането на стандарта ще осигури защита на богатите на въглерод почви на влажните зони и торфищата. </a:t>
            </a:r>
            <a:endParaRPr lang="en-US" sz="1800" b="1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	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7690D6-3BCE-88F6-1159-B52F2F9B8B26}"/>
              </a:ext>
            </a:extLst>
          </p:cNvPr>
          <p:cNvSpPr txBox="1"/>
          <p:nvPr/>
        </p:nvSpPr>
        <p:spPr>
          <a:xfrm>
            <a:off x="474689" y="94176"/>
            <a:ext cx="80077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bg-BG" sz="2000" b="1" u="none" strike="noStrike" kern="120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ДЗЕС 2 (Опазване на влажни зони и торфища)</a:t>
            </a:r>
            <a:endParaRPr lang="bg-BG" sz="2000" b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7171B8E-CFF1-461C-9411-B4B50A0E1A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2435" y="975946"/>
            <a:ext cx="4473677" cy="56816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A0040F7-1FCB-EC9F-B736-A41821CC461C}"/>
              </a:ext>
            </a:extLst>
          </p:cNvPr>
          <p:cNvSpPr txBox="1"/>
          <p:nvPr/>
        </p:nvSpPr>
        <p:spPr>
          <a:xfrm>
            <a:off x="185650" y="2036662"/>
            <a:ext cx="7739150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bg-B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 за ДЗЕС 2 „Опазване на влажни зони и торфища“ определя, че в границите на влажните зони и торфищата, при всички видове земеделски площи се забраняват:</a:t>
            </a:r>
          </a:p>
          <a:p>
            <a:pPr algn="just"/>
            <a:r>
              <a:rPr lang="bg-B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всички дълбоки почвени обработки, свързани с обръщане на почвения хоризонт</a:t>
            </a:r>
          </a:p>
          <a:p>
            <a:pPr algn="just"/>
            <a:r>
              <a:rPr lang="bg-B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(дълбока оран – 20 – 35 см или плитка оран 10 – 20 см), дълбоко разрохкване</a:t>
            </a:r>
          </a:p>
          <a:p>
            <a:pPr algn="just"/>
            <a:r>
              <a:rPr lang="bg-B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(60 – 80 см);</a:t>
            </a:r>
          </a:p>
          <a:p>
            <a:pPr algn="just"/>
            <a:r>
              <a:rPr lang="bg-B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пресушаването и дренирането;</a:t>
            </a:r>
          </a:p>
          <a:p>
            <a:pPr algn="just"/>
            <a:r>
              <a:rPr lang="bg-B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преобразуването и разораването на постоянно затревените площи;</a:t>
            </a:r>
          </a:p>
          <a:p>
            <a:pPr algn="just"/>
            <a:r>
              <a:rPr lang="bg-B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изгарянето на растителността;</a:t>
            </a:r>
          </a:p>
          <a:p>
            <a:pPr algn="just"/>
            <a:r>
              <a:rPr lang="bg-B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5.използването на минерални и органични </a:t>
            </a:r>
            <a:r>
              <a:rPr lang="bg-B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азотсъдържащи</a:t>
            </a:r>
            <a:r>
              <a:rPr lang="bg-B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торове и продукти за растителна защита.</a:t>
            </a:r>
          </a:p>
          <a:p>
            <a:pPr algn="just"/>
            <a:r>
              <a:rPr lang="bg-B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Териториалният обхват на влажните зони в Република България с международно значение се определя от Министерството на околната среда и водите</a:t>
            </a:r>
            <a:endParaRPr lang="bg-B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10465" y="1545009"/>
            <a:ext cx="38690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ДЗЕС 2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ще бъде приложен от 2025 г.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17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28527" y="1280763"/>
            <a:ext cx="2558011" cy="4708981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Части от </a:t>
            </a:r>
            <a:r>
              <a:rPr lang="bg-BG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kumimoji="0" lang="ru-RU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амсарските</a:t>
            </a: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влажни зони: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Сребърна</a:t>
            </a: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Ропотамо</a:t>
            </a:r>
            <a:b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Атанасовско езеро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Дуранкулашко езеро</a:t>
            </a:r>
            <a:b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Шабленско езеро</a:t>
            </a:r>
            <a:b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Беленски строви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Остров биша</a:t>
            </a:r>
            <a:b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Пода</a:t>
            </a:r>
            <a:b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Поморие Езеро Вая (Бургаско езеро)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Драгоманско блато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2913" y="190270"/>
            <a:ext cx="9699425" cy="645987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23273" y="-9833"/>
            <a:ext cx="1186872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bg-BG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Териториален обхват на стандарт ДЗЕС 2 спрямо отделните типове влажни </a:t>
            </a:r>
            <a:r>
              <a:rPr lang="bg-BG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зони:</a:t>
            </a:r>
            <a:endParaRPr lang="bg-BG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bg-BG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U (незалесени торфища), </a:t>
            </a:r>
            <a:r>
              <a:rPr lang="bg-BG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Xf</a:t>
            </a:r>
            <a:r>
              <a:rPr lang="bg-BG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(сладководни гористи влажни зони) и </a:t>
            </a:r>
            <a:r>
              <a:rPr lang="bg-BG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Tp</a:t>
            </a:r>
            <a:r>
              <a:rPr lang="bg-BG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(постоянни сладководни блата/басейни</a:t>
            </a:r>
            <a:r>
              <a:rPr lang="bg-BG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), </a:t>
            </a:r>
            <a:r>
              <a:rPr lang="bg-BG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от които се </a:t>
            </a:r>
            <a:r>
              <a:rPr lang="bg-BG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изключват </a:t>
            </a:r>
            <a:r>
              <a:rPr lang="bg-BG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използвани </a:t>
            </a:r>
            <a:r>
              <a:rPr lang="bg-BG" sz="16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обработваеми земи </a:t>
            </a:r>
            <a:r>
              <a:rPr lang="bg-BG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(без изоставени орни земи и такива, които последните 5 години са извън </a:t>
            </a:r>
            <a:r>
              <a:rPr lang="bg-BG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сеитбооборот</a:t>
            </a:r>
            <a:r>
              <a:rPr lang="bg-BG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), а </a:t>
            </a:r>
            <a:r>
              <a:rPr lang="bg-BG" sz="1600">
                <a:latin typeface="Times New Roman" panose="02020603050405020304" pitchFamily="18" charset="0"/>
                <a:ea typeface="Times New Roman" panose="02020603050405020304" pitchFamily="18" charset="0"/>
              </a:rPr>
              <a:t>по </a:t>
            </a:r>
            <a:r>
              <a:rPr lang="bg-BG" sz="160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отношение на</a:t>
            </a:r>
            <a:r>
              <a:rPr lang="bg-BG" sz="160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bg-BG" sz="160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11-те </a:t>
            </a:r>
            <a:r>
              <a:rPr lang="bg-BG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Рамсарски</a:t>
            </a:r>
            <a:r>
              <a:rPr lang="bg-BG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bg-BG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места, </a:t>
            </a:r>
            <a:r>
              <a:rPr lang="bg-BG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стандартът ще се прилага само за ключовите елементи на влажните зони.</a:t>
            </a:r>
            <a:r>
              <a:rPr lang="bg-BG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en-US" sz="1600" b="1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30293CD8-B566-6FE7-3494-38168846E4FF}"/>
              </a:ext>
            </a:extLst>
          </p:cNvPr>
          <p:cNvSpPr/>
          <p:nvPr/>
        </p:nvSpPr>
        <p:spPr>
          <a:xfrm>
            <a:off x="3931287" y="3128940"/>
            <a:ext cx="130759" cy="7146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B10995B-D16A-2AB0-B4B3-34CFC67479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42628" y="1280763"/>
            <a:ext cx="85352" cy="853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A5D6EC4-D01A-B180-8A0B-A10617614C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3759" y="1788951"/>
            <a:ext cx="85351" cy="8535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2ABA51A-9393-10B8-F019-B6597065E3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87791" y="4547914"/>
            <a:ext cx="45719" cy="4571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AC31C09-2406-CCA1-2F6E-09ADED9483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92976" y="4260617"/>
            <a:ext cx="94815" cy="94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02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48581D3A-FDDB-B645-7BCE-2A929750337D}"/>
              </a:ext>
            </a:extLst>
          </p:cNvPr>
          <p:cNvSpPr txBox="1"/>
          <p:nvPr/>
        </p:nvSpPr>
        <p:spPr>
          <a:xfrm>
            <a:off x="573601" y="1409331"/>
            <a:ext cx="9672180" cy="5324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bg-BG" sz="2000" b="1" i="0" u="none" strike="noStrike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ЗИУ 2 Опазване на водите от замърсяване с нитрати от селскостопански източници</a:t>
            </a:r>
            <a:endParaRPr lang="bg-BG" sz="2000" b="0" i="0" u="none" strike="noStrike" baseline="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just"/>
            <a:r>
              <a:rPr lang="bg-BG" sz="2000" b="1" i="0" u="none" strike="noStrike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Цел</a:t>
            </a:r>
            <a:r>
              <a:rPr lang="bg-BG" sz="20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: </a:t>
            </a:r>
            <a:r>
              <a:rPr lang="bg-BG" sz="20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Ограничаване на замърсяването на водите в нитратно уязвимите </a:t>
            </a:r>
            <a:r>
              <a:rPr lang="bg-BG" sz="2000" b="0" i="0" u="none" strike="noStrike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зони</a:t>
            </a:r>
            <a:endParaRPr lang="bg-BG" sz="2000" b="1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just"/>
            <a:r>
              <a:rPr lang="bg-BG" sz="20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Приложимо законодателство</a:t>
            </a:r>
            <a:r>
              <a:rPr lang="bg-BG" sz="20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: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Директива </a:t>
            </a:r>
            <a:r>
              <a:rPr lang="ru-RU" sz="2000" i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91/676/ЕИО за 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опазване на водите от замърсяване с нитрати от селскостопански източници; </a:t>
            </a:r>
            <a:endParaRPr lang="ru-RU" sz="2000" b="0" i="1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bg-BG" sz="2000" b="0" i="1" u="none" strike="noStrike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Наредба №2 от 13.09.2007 за опазване на водите от замърсяване с нитрати;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bg-BG" sz="2000" b="0" i="1" u="none" strike="noStrike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Заповед № РД-900/21.10.2024 г. </a:t>
            </a:r>
            <a:r>
              <a:rPr lang="bg-BG" sz="2000" i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</a:t>
            </a:r>
            <a:r>
              <a:rPr lang="bg-BG" sz="2000" b="0" i="1" u="none" strike="noStrike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а МОСВ за определяне на водите, които са замърсени и застрашени от замърсяване с нитрати от земеделски източници и уязвимите зони, в които водите се замърсяват с нитрати от земеделски източници</a:t>
            </a:r>
            <a:r>
              <a:rPr lang="ru-RU" sz="2000" b="0" i="1" u="none" strike="noStrike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;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b="0" i="1" u="none" strike="noStrike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Програма </a:t>
            </a:r>
            <a:r>
              <a:rPr lang="ru-RU" sz="20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от мерки за ограничаване и предотвратяване на замърсяването с нитрати от земеделски източници в уязвимите зони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bg-BG" sz="2000" i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2024-2027 г</a:t>
            </a:r>
            <a:r>
              <a:rPr lang="ru-RU" sz="2000" i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  <a:endParaRPr lang="bg-BG" sz="2000" b="1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just"/>
            <a:r>
              <a:rPr lang="bg-BG" sz="20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Обхват:</a:t>
            </a:r>
            <a:endParaRPr lang="bg-BG" sz="20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bg-BG" sz="20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при употреба на </a:t>
            </a:r>
            <a:r>
              <a:rPr lang="bg-BG" sz="2000" b="0" i="0" u="none" strike="noStrike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азотосъдържащи торове </a:t>
            </a:r>
            <a:r>
              <a:rPr lang="bg-BG" sz="20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r>
              <a:rPr lang="bg-BG" sz="2000" b="0" i="0" u="none" strike="noStrike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органични и минерални/неорганични</a:t>
            </a:r>
            <a:r>
              <a:rPr lang="bg-BG" sz="20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);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0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при </a:t>
            </a:r>
            <a:r>
              <a:rPr lang="ru-RU" sz="2000" b="0" i="0" u="none" strike="noStrike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употреба на </a:t>
            </a:r>
            <a:r>
              <a:rPr lang="bg-BG" sz="2000" b="0" i="0" u="none" strike="noStrike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терени</a:t>
            </a:r>
            <a:r>
              <a:rPr lang="ru-RU" sz="2000" b="0" i="0" u="none" strike="noStrike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с наклон; 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bg-BG" sz="20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при съхранение на азотосъдържащи торове.</a:t>
            </a:r>
          </a:p>
        </p:txBody>
      </p:sp>
      <p:sp>
        <p:nvSpPr>
          <p:cNvPr id="2" name="Rectangle 1"/>
          <p:cNvSpPr/>
          <p:nvPr/>
        </p:nvSpPr>
        <p:spPr>
          <a:xfrm>
            <a:off x="348762" y="281353"/>
            <a:ext cx="97360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bg-BG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Промени в Законоустановени изисквания за управление (ЗИУ 2</a:t>
            </a:r>
            <a:r>
              <a:rPr lang="bg-BG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-  </a:t>
            </a:r>
            <a:r>
              <a:rPr lang="bg-BG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обхвата на нитратно уязвимите зони се увеличава 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2025г.</a:t>
            </a:r>
            <a:endParaRPr lang="en-US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8173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2880" y="588936"/>
            <a:ext cx="11704320" cy="61573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7460494" y="826613"/>
            <a:ext cx="490817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 3 към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РД-900/21.10.2024 г. на МОСВ</a:t>
            </a:r>
            <a:r>
              <a:rPr lang="en-US" sz="2000" b="1" dirty="0">
                <a:solidFill>
                  <a:srgbClr val="54A021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C160B22-D08A-7205-47FD-0DF1AB36C1B0}"/>
              </a:ext>
            </a:extLst>
          </p:cNvPr>
          <p:cNvSpPr txBox="1"/>
          <p:nvPr/>
        </p:nvSpPr>
        <p:spPr>
          <a:xfrm>
            <a:off x="3983279" y="69988"/>
            <a:ext cx="639241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bg-BG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Нитратно уязвими зони от 2025г</a:t>
            </a:r>
            <a:r>
              <a:rPr kumimoji="0" lang="bg-BG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bg-BG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51252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0F5D8C5-3F29-6576-8469-4DC9A5A88686}"/>
              </a:ext>
            </a:extLst>
          </p:cNvPr>
          <p:cNvSpPr txBox="1"/>
          <p:nvPr/>
        </p:nvSpPr>
        <p:spPr>
          <a:xfrm>
            <a:off x="477520" y="2875280"/>
            <a:ext cx="8117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Благодаря за вниманието!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-69273"/>
            <a:ext cx="12265891" cy="6996546"/>
          </a:xfrm>
          <a:prstGeom prst="rect">
            <a:avLst/>
          </a:prstGeom>
          <a:pattFill prst="pct70">
            <a:fgClr>
              <a:schemeClr val="accent5">
                <a:lumMod val="40000"/>
                <a:lumOff val="60000"/>
              </a:schemeClr>
            </a:fgClr>
            <a:bgClr>
              <a:schemeClr val="tx1">
                <a:lumMod val="50000"/>
                <a:lumOff val="50000"/>
              </a:schemeClr>
            </a:bgClr>
          </a:pattFill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3729643" y="245172"/>
            <a:ext cx="5781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Нитратно уязвими зони от 2025г</a:t>
            </a:r>
            <a:r>
              <a:rPr lang="bg-BG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66806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1164</TotalTime>
  <Words>490</Words>
  <Application>Microsoft Office PowerPoint</Application>
  <PresentationFormat>Widescreen</PresentationFormat>
  <Paragraphs>39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Times New Roman</vt:lpstr>
      <vt:lpstr>Trebuchet MS</vt:lpstr>
      <vt:lpstr>Wingdings</vt:lpstr>
      <vt:lpstr>Wingdings 3</vt:lpstr>
      <vt:lpstr>Facet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Петъе Кировски</dc:creator>
  <cp:lastModifiedBy>Petya Koleva</cp:lastModifiedBy>
  <cp:revision>96</cp:revision>
  <dcterms:created xsi:type="dcterms:W3CDTF">2022-05-22T08:54:45Z</dcterms:created>
  <dcterms:modified xsi:type="dcterms:W3CDTF">2025-03-13T08:17:36Z</dcterms:modified>
</cp:coreProperties>
</file>