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24" r:id="rId1"/>
    <p:sldMasterId id="2147484236" r:id="rId2"/>
    <p:sldMasterId id="2147484253" r:id="rId3"/>
  </p:sldMasterIdLst>
  <p:notesMasterIdLst>
    <p:notesMasterId r:id="rId27"/>
  </p:notesMasterIdLst>
  <p:handoutMasterIdLst>
    <p:handoutMasterId r:id="rId28"/>
  </p:handoutMasterIdLst>
  <p:sldIdLst>
    <p:sldId id="470" r:id="rId4"/>
    <p:sldId id="471" r:id="rId5"/>
    <p:sldId id="472" r:id="rId6"/>
    <p:sldId id="473" r:id="rId7"/>
    <p:sldId id="476" r:id="rId8"/>
    <p:sldId id="477" r:id="rId9"/>
    <p:sldId id="475" r:id="rId10"/>
    <p:sldId id="481" r:id="rId11"/>
    <p:sldId id="474" r:id="rId12"/>
    <p:sldId id="480" r:id="rId13"/>
    <p:sldId id="479" r:id="rId14"/>
    <p:sldId id="483" r:id="rId15"/>
    <p:sldId id="482" r:id="rId16"/>
    <p:sldId id="478" r:id="rId17"/>
    <p:sldId id="484" r:id="rId18"/>
    <p:sldId id="485" r:id="rId19"/>
    <p:sldId id="495" r:id="rId20"/>
    <p:sldId id="490" r:id="rId21"/>
    <p:sldId id="491" r:id="rId22"/>
    <p:sldId id="486" r:id="rId23"/>
    <p:sldId id="487" r:id="rId24"/>
    <p:sldId id="488" r:id="rId25"/>
    <p:sldId id="494" r:id="rId26"/>
  </p:sldIdLst>
  <p:sldSz cx="18288000" cy="10287000"/>
  <p:notesSz cx="6797675" cy="9926638"/>
  <p:embeddedFontLst>
    <p:embeddedFont>
      <p:font typeface="Source Sans Pro" panose="020B060402020202020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4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8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43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57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71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76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98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01" algn="l" defTabSz="9142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25C5B0-F70D-44AB-AA45-62FC6DDC7ECD}">
          <p14:sldIdLst/>
        </p14:section>
        <p14:section name="Untitled Section" id="{3E046753-5512-423B-9721-6D3C6CA428A6}">
          <p14:sldIdLst>
            <p14:sldId id="470"/>
            <p14:sldId id="471"/>
            <p14:sldId id="472"/>
            <p14:sldId id="473"/>
            <p14:sldId id="476"/>
            <p14:sldId id="477"/>
            <p14:sldId id="475"/>
            <p14:sldId id="481"/>
            <p14:sldId id="474"/>
            <p14:sldId id="480"/>
            <p14:sldId id="479"/>
            <p14:sldId id="483"/>
            <p14:sldId id="482"/>
            <p14:sldId id="478"/>
            <p14:sldId id="484"/>
            <p14:sldId id="485"/>
            <p14:sldId id="495"/>
            <p14:sldId id="490"/>
            <p14:sldId id="491"/>
            <p14:sldId id="486"/>
            <p14:sldId id="487"/>
            <p14:sldId id="488"/>
            <p14:sldId id="494"/>
          </p14:sldIdLst>
        </p14:section>
        <p14:section name="Untitled Section" id="{FD1747F9-60F2-493A-A727-A0A701EE3DE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777E9-45D9-4316-A72D-8A5DFD067E20}" v="82" dt="2022-11-07T10:13:39.884"/>
    <p1510:client id="{3D4C16B7-7999-4623-B36E-6C2465B08509}" v="77" dt="2022-11-07T07:47:39.603"/>
    <p1510:client id="{3EA405B3-C437-4D1A-9FD4-F0B1A37E1FF1}" v="7" dt="2022-11-07T09:46:17.702"/>
    <p1510:client id="{70FAB283-5518-43CE-8161-DB762B9C617B}" v="4" dt="2022-11-04T14:04:40.314"/>
    <p1510:client id="{85BA1DF9-79EF-4B17-A82D-83ACC5208DA2}" v="10" dt="2022-11-07T07:52:48.092"/>
    <p1510:client id="{930FD608-85F0-4CBA-9D61-A07FA10E8296}" v="270" dt="2022-11-04T14:47:15.628"/>
    <p1510:client id="{95D7BC97-8057-482B-B913-BACCC769C1FC}" v="374" dt="2022-11-07T07:42:36.523"/>
    <p1510:client id="{9D4AB45E-A265-4B20-B6BD-99AC8190EBF2}" v="721" dt="2022-11-07T13:29:52.645"/>
    <p1510:client id="{A7353285-91D8-484D-B025-04E14A047D5A}" v="165" dt="2022-11-07T07:54:41.373"/>
    <p1510:client id="{C174F424-1298-4164-BD95-4BDD98A4C72E}" v="258" dt="2022-11-07T10:01:32.317"/>
    <p1510:client id="{E11B9885-4424-4B0B-8CC0-4B0D7AE9381F}" v="25" dt="2022-11-07T08:12:00.515"/>
    <p1510:client id="{FB65A194-F6CA-433B-A2EB-3AC793F35F44}" v="1223" dt="2022-11-04T15:01:31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70" autoAdjust="0"/>
  </p:normalViewPr>
  <p:slideViewPr>
    <p:cSldViewPr snapToGrid="0">
      <p:cViewPr varScale="1">
        <p:scale>
          <a:sx n="71" d="100"/>
          <a:sy n="71" d="100"/>
        </p:scale>
        <p:origin x="6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178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7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C174F424-1298-4164-BD95-4BDD98A4C72E}"/>
    <pc:docChg chg="addSld delSld modSld">
      <pc:chgData name="Guest User" userId="" providerId="Windows Live" clId="Web-{C174F424-1298-4164-BD95-4BDD98A4C72E}" dt="2022-11-07T10:01:32.317" v="167" actId="14100"/>
      <pc:docMkLst>
        <pc:docMk/>
      </pc:docMkLst>
      <pc:sldChg chg="modSp">
        <pc:chgData name="Guest User" userId="" providerId="Windows Live" clId="Web-{C174F424-1298-4164-BD95-4BDD98A4C72E}" dt="2022-11-07T09:44:19.865" v="34" actId="14100"/>
        <pc:sldMkLst>
          <pc:docMk/>
          <pc:sldMk cId="0" sldId="301"/>
        </pc:sldMkLst>
        <pc:spChg chg="mod">
          <ac:chgData name="Guest User" userId="" providerId="Windows Live" clId="Web-{C174F424-1298-4164-BD95-4BDD98A4C72E}" dt="2022-11-07T09:44:19.865" v="34" actId="14100"/>
          <ac:spMkLst>
            <pc:docMk/>
            <pc:sldMk cId="0" sldId="301"/>
            <ac:spMk id="19" creationId="{00000000-0000-0000-0000-000000000000}"/>
          </ac:spMkLst>
        </pc:spChg>
        <pc:spChg chg="mod">
          <ac:chgData name="Guest User" userId="" providerId="Windows Live" clId="Web-{C174F424-1298-4164-BD95-4BDD98A4C72E}" dt="2022-11-07T09:40:55.312" v="5" actId="20577"/>
          <ac:spMkLst>
            <pc:docMk/>
            <pc:sldMk cId="0" sldId="301"/>
            <ac:spMk id="24" creationId="{00000000-0000-0000-0000-000000000000}"/>
          </ac:spMkLst>
        </pc:spChg>
        <pc:grpChg chg="mod">
          <ac:chgData name="Guest User" userId="" providerId="Windows Live" clId="Web-{C174F424-1298-4164-BD95-4BDD98A4C72E}" dt="2022-11-07T09:41:44.595" v="26" actId="14100"/>
          <ac:grpSpMkLst>
            <pc:docMk/>
            <pc:sldMk cId="0" sldId="301"/>
            <ac:grpSpMk id="5" creationId="{00000000-0000-0000-0000-000000000000}"/>
          </ac:grpSpMkLst>
        </pc:grpChg>
      </pc:sldChg>
      <pc:sldChg chg="addSp delSp modSp add replId">
        <pc:chgData name="Guest User" userId="" providerId="Windows Live" clId="Web-{C174F424-1298-4164-BD95-4BDD98A4C72E}" dt="2022-11-07T10:01:32.317" v="167" actId="14100"/>
        <pc:sldMkLst>
          <pc:docMk/>
          <pc:sldMk cId="3036917564" sldId="349"/>
        </pc:sldMkLst>
        <pc:spChg chg="mod">
          <ac:chgData name="Guest User" userId="" providerId="Windows Live" clId="Web-{C174F424-1298-4164-BD95-4BDD98A4C72E}" dt="2022-11-07T09:58:49.984" v="148" actId="20577"/>
          <ac:spMkLst>
            <pc:docMk/>
            <pc:sldMk cId="3036917564" sldId="349"/>
            <ac:spMk id="19" creationId="{00000000-0000-0000-0000-000000000000}"/>
          </ac:spMkLst>
        </pc:spChg>
        <pc:spChg chg="mod">
          <ac:chgData name="Guest User" userId="" providerId="Windows Live" clId="Web-{C174F424-1298-4164-BD95-4BDD98A4C72E}" dt="2022-11-07T09:51:40.878" v="48" actId="20577"/>
          <ac:spMkLst>
            <pc:docMk/>
            <pc:sldMk cId="3036917564" sldId="349"/>
            <ac:spMk id="24" creationId="{00000000-0000-0000-0000-000000000000}"/>
          </ac:spMkLst>
        </pc:spChg>
        <pc:grpChg chg="del">
          <ac:chgData name="Guest User" userId="" providerId="Windows Live" clId="Web-{C174F424-1298-4164-BD95-4BDD98A4C72E}" dt="2022-11-07T09:58:58.110" v="149"/>
          <ac:grpSpMkLst>
            <pc:docMk/>
            <pc:sldMk cId="3036917564" sldId="349"/>
            <ac:grpSpMk id="5" creationId="{00000000-0000-0000-0000-000000000000}"/>
          </ac:grpSpMkLst>
        </pc:grpChg>
        <pc:picChg chg="add mod">
          <ac:chgData name="Guest User" userId="" providerId="Windows Live" clId="Web-{C174F424-1298-4164-BD95-4BDD98A4C72E}" dt="2022-11-07T09:51:06.393" v="42" actId="1076"/>
          <ac:picMkLst>
            <pc:docMk/>
            <pc:sldMk cId="3036917564" sldId="349"/>
            <ac:picMk id="14" creationId="{6CCB5818-F479-2D0E-498D-FD45DF686207}"/>
          </ac:picMkLst>
        </pc:picChg>
        <pc:picChg chg="del">
          <ac:chgData name="Guest User" userId="" providerId="Windows Live" clId="Web-{C174F424-1298-4164-BD95-4BDD98A4C72E}" dt="2022-11-07T09:49:05.686" v="40"/>
          <ac:picMkLst>
            <pc:docMk/>
            <pc:sldMk cId="3036917564" sldId="349"/>
            <ac:picMk id="23" creationId="{CAEEB724-CA89-4468-286A-99A8AE3B27A9}"/>
          </ac:picMkLst>
        </pc:picChg>
        <pc:picChg chg="add del mod">
          <ac:chgData name="Guest User" userId="" providerId="Windows Live" clId="Web-{C174F424-1298-4164-BD95-4BDD98A4C72E}" dt="2022-11-07T10:00:24.347" v="160"/>
          <ac:picMkLst>
            <pc:docMk/>
            <pc:sldMk cId="3036917564" sldId="349"/>
            <ac:picMk id="27" creationId="{2502F082-F85F-DF55-37C0-E7008854C057}"/>
          </ac:picMkLst>
        </pc:picChg>
        <pc:picChg chg="add mod">
          <ac:chgData name="Guest User" userId="" providerId="Windows Live" clId="Web-{C174F424-1298-4164-BD95-4BDD98A4C72E}" dt="2022-11-07T10:00:21.503" v="159" actId="14100"/>
          <ac:picMkLst>
            <pc:docMk/>
            <pc:sldMk cId="3036917564" sldId="349"/>
            <ac:picMk id="28" creationId="{5CC35CFD-2C0C-11D3-0CC4-94448A5E730A}"/>
          </ac:picMkLst>
        </pc:picChg>
        <pc:picChg chg="add mod">
          <ac:chgData name="Guest User" userId="" providerId="Windows Live" clId="Web-{C174F424-1298-4164-BD95-4BDD98A4C72E}" dt="2022-11-07T10:01:32.317" v="167" actId="14100"/>
          <ac:picMkLst>
            <pc:docMk/>
            <pc:sldMk cId="3036917564" sldId="349"/>
            <ac:picMk id="30" creationId="{FD1B3E9D-BA17-5EC3-3480-02CB373CE8C5}"/>
          </ac:picMkLst>
        </pc:picChg>
      </pc:sldChg>
      <pc:sldChg chg="new del">
        <pc:chgData name="Guest User" userId="" providerId="Windows Live" clId="Web-{C174F424-1298-4164-BD95-4BDD98A4C72E}" dt="2022-11-07T09:48:09.762" v="36"/>
        <pc:sldMkLst>
          <pc:docMk/>
          <pc:sldMk cId="3308544050" sldId="349"/>
        </pc:sldMkLst>
      </pc:sldChg>
      <pc:sldChg chg="new del">
        <pc:chgData name="Guest User" userId="" providerId="Windows Live" clId="Web-{C174F424-1298-4164-BD95-4BDD98A4C72E}" dt="2022-11-07T09:48:44.998" v="38"/>
        <pc:sldMkLst>
          <pc:docMk/>
          <pc:sldMk cId="3857962421" sldId="349"/>
        </pc:sldMkLst>
      </pc:sldChg>
    </pc:docChg>
  </pc:docChgLst>
  <pc:docChgLst>
    <pc:chgData name="Guest User" providerId="Windows Live" clId="Web-{3EA405B3-C437-4D1A-9FD4-F0B1A37E1FF1}"/>
    <pc:docChg chg="modSld">
      <pc:chgData name="Guest User" userId="" providerId="Windows Live" clId="Web-{3EA405B3-C437-4D1A-9FD4-F0B1A37E1FF1}" dt="2022-11-07T09:46:13.187" v="2" actId="20577"/>
      <pc:docMkLst>
        <pc:docMk/>
      </pc:docMkLst>
      <pc:sldChg chg="modSp">
        <pc:chgData name="Guest User" userId="" providerId="Windows Live" clId="Web-{3EA405B3-C437-4D1A-9FD4-F0B1A37E1FF1}" dt="2022-11-07T09:46:13.187" v="2" actId="20577"/>
        <pc:sldMkLst>
          <pc:docMk/>
          <pc:sldMk cId="0" sldId="257"/>
        </pc:sldMkLst>
        <pc:spChg chg="mod">
          <ac:chgData name="Guest User" userId="" providerId="Windows Live" clId="Web-{3EA405B3-C437-4D1A-9FD4-F0B1A37E1FF1}" dt="2022-11-07T09:46:13.187" v="2" actId="20577"/>
          <ac:spMkLst>
            <pc:docMk/>
            <pc:sldMk cId="0" sldId="257"/>
            <ac:spMk id="12" creationId="{00000000-0000-0000-0000-000000000000}"/>
          </ac:spMkLst>
        </pc:spChg>
      </pc:sldChg>
    </pc:docChg>
  </pc:docChgLst>
  <pc:docChgLst>
    <pc:chgData name="Guest User" userId="8eb58ba96a08edf7" providerId="Windows Live" clId="Web-{85BA1DF9-79EF-4B17-A82D-83ACC5208DA2}"/>
    <pc:docChg chg="modSld">
      <pc:chgData name="Guest User" userId="8eb58ba96a08edf7" providerId="Windows Live" clId="Web-{85BA1DF9-79EF-4B17-A82D-83ACC5208DA2}" dt="2022-11-07T07:52:48.077" v="4" actId="20577"/>
      <pc:docMkLst>
        <pc:docMk/>
      </pc:docMkLst>
      <pc:sldChg chg="modSp">
        <pc:chgData name="Guest User" userId="8eb58ba96a08edf7" providerId="Windows Live" clId="Web-{85BA1DF9-79EF-4B17-A82D-83ACC5208DA2}" dt="2022-11-07T07:52:48.077" v="4" actId="20577"/>
        <pc:sldMkLst>
          <pc:docMk/>
          <pc:sldMk cId="1670465020" sldId="331"/>
        </pc:sldMkLst>
        <pc:spChg chg="mod">
          <ac:chgData name="Guest User" userId="8eb58ba96a08edf7" providerId="Windows Live" clId="Web-{85BA1DF9-79EF-4B17-A82D-83ACC5208DA2}" dt="2022-11-07T07:52:48.077" v="4" actId="20577"/>
          <ac:spMkLst>
            <pc:docMk/>
            <pc:sldMk cId="1670465020" sldId="331"/>
            <ac:spMk id="4" creationId="{00000000-0000-0000-0000-000000000000}"/>
          </ac:spMkLst>
        </pc:spChg>
      </pc:sldChg>
    </pc:docChg>
  </pc:docChgLst>
  <pc:docChgLst>
    <pc:chgData name="Guest User" providerId="Windows Live" clId="Web-{33D777E9-45D9-4316-A72D-8A5DFD067E20}"/>
    <pc:docChg chg="modSld">
      <pc:chgData name="Guest User" userId="" providerId="Windows Live" clId="Web-{33D777E9-45D9-4316-A72D-8A5DFD067E20}" dt="2022-11-07T10:13:39.884" v="59"/>
      <pc:docMkLst>
        <pc:docMk/>
      </pc:docMkLst>
      <pc:sldChg chg="modSp">
        <pc:chgData name="Guest User" userId="" providerId="Windows Live" clId="Web-{33D777E9-45D9-4316-A72D-8A5DFD067E20}" dt="2022-11-07T10:13:39.884" v="59"/>
        <pc:sldMkLst>
          <pc:docMk/>
          <pc:sldMk cId="0" sldId="301"/>
        </pc:sldMkLst>
        <pc:spChg chg="mod">
          <ac:chgData name="Guest User" userId="" providerId="Windows Live" clId="Web-{33D777E9-45D9-4316-A72D-8A5DFD067E20}" dt="2022-11-07T10:13:39.884" v="59"/>
          <ac:spMkLst>
            <pc:docMk/>
            <pc:sldMk cId="0" sldId="301"/>
            <ac:spMk id="19" creationId="{00000000-0000-0000-0000-000000000000}"/>
          </ac:spMkLst>
        </pc:spChg>
      </pc:sldChg>
    </pc:docChg>
  </pc:docChgLst>
  <pc:docChgLst>
    <pc:chgData name="Mariya Hristova" userId="ad723dea53ec8d61" providerId="Windows Live" clId="Web-{9D4AB45E-A265-4B20-B6BD-99AC8190EBF2}"/>
    <pc:docChg chg="addSld delSld modSld sldOrd">
      <pc:chgData name="Mariya Hristova" userId="ad723dea53ec8d61" providerId="Windows Live" clId="Web-{9D4AB45E-A265-4B20-B6BD-99AC8190EBF2}" dt="2022-11-07T13:29:52.645" v="532"/>
      <pc:docMkLst>
        <pc:docMk/>
      </pc:docMkLst>
      <pc:sldChg chg="modSp">
        <pc:chgData name="Mariya Hristova" userId="ad723dea53ec8d61" providerId="Windows Live" clId="Web-{9D4AB45E-A265-4B20-B6BD-99AC8190EBF2}" dt="2022-11-07T09:00:04.290" v="424" actId="20577"/>
        <pc:sldMkLst>
          <pc:docMk/>
          <pc:sldMk cId="0" sldId="261"/>
        </pc:sldMkLst>
        <pc:spChg chg="mod">
          <ac:chgData name="Mariya Hristova" userId="ad723dea53ec8d61" providerId="Windows Live" clId="Web-{9D4AB45E-A265-4B20-B6BD-99AC8190EBF2}" dt="2022-11-07T08:59:39.539" v="418" actId="20577"/>
          <ac:spMkLst>
            <pc:docMk/>
            <pc:sldMk cId="0" sldId="261"/>
            <ac:spMk id="14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59:14.444" v="410" actId="20577"/>
          <ac:spMkLst>
            <pc:docMk/>
            <pc:sldMk cId="0" sldId="261"/>
            <ac:spMk id="16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9:00:04.290" v="424" actId="20577"/>
          <ac:spMkLst>
            <pc:docMk/>
            <pc:sldMk cId="0" sldId="261"/>
            <ac:spMk id="18" creationId="{00000000-0000-0000-0000-000000000000}"/>
          </ac:spMkLst>
        </pc:spChg>
      </pc:sldChg>
      <pc:sldChg chg="addSp delSp modSp">
        <pc:chgData name="Mariya Hristova" userId="ad723dea53ec8d61" providerId="Windows Live" clId="Web-{9D4AB45E-A265-4B20-B6BD-99AC8190EBF2}" dt="2022-11-07T08:37:49.686" v="242" actId="1076"/>
        <pc:sldMkLst>
          <pc:docMk/>
          <pc:sldMk cId="0" sldId="263"/>
        </pc:sldMkLst>
        <pc:spChg chg="add mod">
          <ac:chgData name="Mariya Hristova" userId="ad723dea53ec8d61" providerId="Windows Live" clId="Web-{9D4AB45E-A265-4B20-B6BD-99AC8190EBF2}" dt="2022-11-07T08:36:24.387" v="220"/>
          <ac:spMkLst>
            <pc:docMk/>
            <pc:sldMk cId="0" sldId="263"/>
            <ac:spMk id="9" creationId="{B22986CE-5A51-CE26-F053-43E9CCFCDD09}"/>
          </ac:spMkLst>
        </pc:spChg>
        <pc:graphicFrameChg chg="mod modGraphic">
          <ac:chgData name="Mariya Hristova" userId="ad723dea53ec8d61" providerId="Windows Live" clId="Web-{9D4AB45E-A265-4B20-B6BD-99AC8190EBF2}" dt="2022-11-07T08:37:49.686" v="242" actId="1076"/>
          <ac:graphicFrameMkLst>
            <pc:docMk/>
            <pc:sldMk cId="0" sldId="263"/>
            <ac:graphicFrameMk id="2" creationId="{00000000-0000-0000-0000-000000000000}"/>
          </ac:graphicFrameMkLst>
        </pc:graphicFrameChg>
        <pc:graphicFrameChg chg="add del mod">
          <ac:chgData name="Mariya Hristova" userId="ad723dea53ec8d61" providerId="Windows Live" clId="Web-{9D4AB45E-A265-4B20-B6BD-99AC8190EBF2}" dt="2022-11-07T08:36:34.981" v="221"/>
          <ac:graphicFrameMkLst>
            <pc:docMk/>
            <pc:sldMk cId="0" sldId="263"/>
            <ac:graphicFrameMk id="8" creationId="{400332F1-0F6E-469D-C4ED-E74086B12297}"/>
          </ac:graphicFrameMkLst>
        </pc:graphicFrameChg>
      </pc:sldChg>
      <pc:sldChg chg="delSp modSp">
        <pc:chgData name="Mariya Hristova" userId="ad723dea53ec8d61" providerId="Windows Live" clId="Web-{9D4AB45E-A265-4B20-B6BD-99AC8190EBF2}" dt="2022-11-07T08:42:19.554" v="313"/>
        <pc:sldMkLst>
          <pc:docMk/>
          <pc:sldMk cId="0" sldId="264"/>
        </pc:sldMkLst>
        <pc:graphicFrameChg chg="mod modGraphic">
          <ac:chgData name="Mariya Hristova" userId="ad723dea53ec8d61" providerId="Windows Live" clId="Web-{9D4AB45E-A265-4B20-B6BD-99AC8190EBF2}" dt="2022-11-07T08:42:19.554" v="313"/>
          <ac:graphicFrameMkLst>
            <pc:docMk/>
            <pc:sldMk cId="0" sldId="264"/>
            <ac:graphicFrameMk id="2" creationId="{00000000-0000-0000-0000-000000000000}"/>
          </ac:graphicFrameMkLst>
        </pc:graphicFrameChg>
        <pc:graphicFrameChg chg="del">
          <ac:chgData name="Mariya Hristova" userId="ad723dea53ec8d61" providerId="Windows Live" clId="Web-{9D4AB45E-A265-4B20-B6BD-99AC8190EBF2}" dt="2022-11-07T08:38:56.985" v="251"/>
          <ac:graphicFrameMkLst>
            <pc:docMk/>
            <pc:sldMk cId="0" sldId="264"/>
            <ac:graphicFrameMk id="8" creationId="{755D213C-5F72-7D58-27B9-9BABBCC78B61}"/>
          </ac:graphicFrameMkLst>
        </pc:graphicFrameChg>
      </pc:sldChg>
      <pc:sldChg chg="modSp">
        <pc:chgData name="Mariya Hristova" userId="ad723dea53ec8d61" providerId="Windows Live" clId="Web-{9D4AB45E-A265-4B20-B6BD-99AC8190EBF2}" dt="2022-11-07T08:50:03.052" v="322" actId="20577"/>
        <pc:sldMkLst>
          <pc:docMk/>
          <pc:sldMk cId="0" sldId="287"/>
        </pc:sldMkLst>
        <pc:spChg chg="mod">
          <ac:chgData name="Mariya Hristova" userId="ad723dea53ec8d61" providerId="Windows Live" clId="Web-{9D4AB45E-A265-4B20-B6BD-99AC8190EBF2}" dt="2022-11-07T08:50:03.052" v="322" actId="20577"/>
          <ac:spMkLst>
            <pc:docMk/>
            <pc:sldMk cId="0" sldId="287"/>
            <ac:spMk id="3" creationId="{00000000-0000-0000-0000-000000000000}"/>
          </ac:spMkLst>
        </pc:spChg>
      </pc:sldChg>
      <pc:sldChg chg="delSp add del">
        <pc:chgData name="Mariya Hristova" userId="ad723dea53ec8d61" providerId="Windows Live" clId="Web-{9D4AB45E-A265-4B20-B6BD-99AC8190EBF2}" dt="2022-11-07T09:00:51.557" v="428"/>
        <pc:sldMkLst>
          <pc:docMk/>
          <pc:sldMk cId="0" sldId="293"/>
        </pc:sldMkLst>
        <pc:picChg chg="del">
          <ac:chgData name="Mariya Hristova" userId="ad723dea53ec8d61" providerId="Windows Live" clId="Web-{9D4AB45E-A265-4B20-B6BD-99AC8190EBF2}" dt="2022-11-07T09:00:44.135" v="427"/>
          <ac:picMkLst>
            <pc:docMk/>
            <pc:sldMk cId="0" sldId="293"/>
            <ac:picMk id="20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01:14.386" v="432"/>
        <pc:sldMkLst>
          <pc:docMk/>
          <pc:sldMk cId="0" sldId="294"/>
        </pc:sldMkLst>
        <pc:picChg chg="add mod">
          <ac:chgData name="Mariya Hristova" userId="ad723dea53ec8d61" providerId="Windows Live" clId="Web-{9D4AB45E-A265-4B20-B6BD-99AC8190EBF2}" dt="2022-11-07T09:01:14.339" v="431" actId="1076"/>
          <ac:picMkLst>
            <pc:docMk/>
            <pc:sldMk cId="0" sldId="294"/>
            <ac:picMk id="12" creationId="{F0C65865-B6FE-DE8F-0BC5-C559B05EF8CC}"/>
          </ac:picMkLst>
        </pc:picChg>
        <pc:picChg chg="del mod">
          <ac:chgData name="Mariya Hristova" userId="ad723dea53ec8d61" providerId="Windows Live" clId="Web-{9D4AB45E-A265-4B20-B6BD-99AC8190EBF2}" dt="2022-11-07T09:01:14.386" v="432"/>
          <ac:picMkLst>
            <pc:docMk/>
            <pc:sldMk cId="0" sldId="294"/>
            <ac:picMk id="22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01:22.183" v="436" actId="1076"/>
        <pc:sldMkLst>
          <pc:docMk/>
          <pc:sldMk cId="0" sldId="295"/>
        </pc:sldMkLst>
        <pc:picChg chg="add mod">
          <ac:chgData name="Mariya Hristova" userId="ad723dea53ec8d61" providerId="Windows Live" clId="Web-{9D4AB45E-A265-4B20-B6BD-99AC8190EBF2}" dt="2022-11-07T09:01:22.183" v="436" actId="1076"/>
          <ac:picMkLst>
            <pc:docMk/>
            <pc:sldMk cId="0" sldId="295"/>
            <ac:picMk id="13" creationId="{0ADDEC34-999E-D997-BD6D-0CD94050D7FD}"/>
          </ac:picMkLst>
        </pc:picChg>
        <pc:picChg chg="del">
          <ac:chgData name="Mariya Hristova" userId="ad723dea53ec8d61" providerId="Windows Live" clId="Web-{9D4AB45E-A265-4B20-B6BD-99AC8190EBF2}" dt="2022-11-07T09:01:21.855" v="435"/>
          <ac:picMkLst>
            <pc:docMk/>
            <pc:sldMk cId="0" sldId="295"/>
            <ac:picMk id="23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01:29.214" v="440" actId="1076"/>
        <pc:sldMkLst>
          <pc:docMk/>
          <pc:sldMk cId="0" sldId="296"/>
        </pc:sldMkLst>
        <pc:picChg chg="add mod">
          <ac:chgData name="Mariya Hristova" userId="ad723dea53ec8d61" providerId="Windows Live" clId="Web-{9D4AB45E-A265-4B20-B6BD-99AC8190EBF2}" dt="2022-11-07T09:01:29.214" v="440" actId="1076"/>
          <ac:picMkLst>
            <pc:docMk/>
            <pc:sldMk cId="0" sldId="296"/>
            <ac:picMk id="14" creationId="{BD32BFF6-2A47-C8FC-66C8-E217D7F29118}"/>
          </ac:picMkLst>
        </pc:picChg>
        <pc:picChg chg="del">
          <ac:chgData name="Mariya Hristova" userId="ad723dea53ec8d61" providerId="Windows Live" clId="Web-{9D4AB45E-A265-4B20-B6BD-99AC8190EBF2}" dt="2022-11-07T09:01:27.574" v="439"/>
          <ac:picMkLst>
            <pc:docMk/>
            <pc:sldMk cId="0" sldId="296"/>
            <ac:picMk id="25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01:37.949" v="443" actId="1076"/>
        <pc:sldMkLst>
          <pc:docMk/>
          <pc:sldMk cId="0" sldId="297"/>
        </pc:sldMkLst>
        <pc:picChg chg="add mod">
          <ac:chgData name="Mariya Hristova" userId="ad723dea53ec8d61" providerId="Windows Live" clId="Web-{9D4AB45E-A265-4B20-B6BD-99AC8190EBF2}" dt="2022-11-07T09:01:37.949" v="443" actId="1076"/>
          <ac:picMkLst>
            <pc:docMk/>
            <pc:sldMk cId="0" sldId="297"/>
            <ac:picMk id="13" creationId="{ED482FFA-96C6-CE73-0AF5-F6AAA1351C96}"/>
          </ac:picMkLst>
        </pc:picChg>
        <pc:picChg chg="del">
          <ac:chgData name="Mariya Hristova" userId="ad723dea53ec8d61" providerId="Windows Live" clId="Web-{9D4AB45E-A265-4B20-B6BD-99AC8190EBF2}" dt="2022-11-07T09:01:35.793" v="442"/>
          <ac:picMkLst>
            <pc:docMk/>
            <pc:sldMk cId="0" sldId="297"/>
            <ac:picMk id="22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01:48.590" v="447" actId="1076"/>
        <pc:sldMkLst>
          <pc:docMk/>
          <pc:sldMk cId="0" sldId="298"/>
        </pc:sldMkLst>
        <pc:picChg chg="add mod">
          <ac:chgData name="Mariya Hristova" userId="ad723dea53ec8d61" providerId="Windows Live" clId="Web-{9D4AB45E-A265-4B20-B6BD-99AC8190EBF2}" dt="2022-11-07T09:01:48.590" v="447" actId="1076"/>
          <ac:picMkLst>
            <pc:docMk/>
            <pc:sldMk cId="0" sldId="298"/>
            <ac:picMk id="12" creationId="{A1B56FD4-C590-6CCB-A861-8121E62327F4}"/>
          </ac:picMkLst>
        </pc:picChg>
        <pc:picChg chg="del">
          <ac:chgData name="Mariya Hristova" userId="ad723dea53ec8d61" providerId="Windows Live" clId="Web-{9D4AB45E-A265-4B20-B6BD-99AC8190EBF2}" dt="2022-11-07T09:01:46.496" v="445"/>
          <ac:picMkLst>
            <pc:docMk/>
            <pc:sldMk cId="0" sldId="298"/>
            <ac:picMk id="13" creationId="{ADF2FAF4-4D4B-077F-0F4B-C78D89FF00FC}"/>
          </ac:picMkLst>
        </pc:picChg>
        <pc:picChg chg="del">
          <ac:chgData name="Mariya Hristova" userId="ad723dea53ec8d61" providerId="Windows Live" clId="Web-{9D4AB45E-A265-4B20-B6BD-99AC8190EBF2}" dt="2022-11-07T09:01:46.496" v="446"/>
          <ac:picMkLst>
            <pc:docMk/>
            <pc:sldMk cId="0" sldId="298"/>
            <ac:picMk id="23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02:15.591" v="461" actId="14100"/>
        <pc:sldMkLst>
          <pc:docMk/>
          <pc:sldMk cId="0" sldId="299"/>
        </pc:sldMkLst>
        <pc:picChg chg="add mod">
          <ac:chgData name="Mariya Hristova" userId="ad723dea53ec8d61" providerId="Windows Live" clId="Web-{9D4AB45E-A265-4B20-B6BD-99AC8190EBF2}" dt="2022-11-07T09:02:06.293" v="457" actId="1076"/>
          <ac:picMkLst>
            <pc:docMk/>
            <pc:sldMk cId="0" sldId="299"/>
            <ac:picMk id="10" creationId="{A5F95770-F447-BBFC-4C4E-3984D513DAEB}"/>
          </ac:picMkLst>
        </pc:picChg>
        <pc:picChg chg="del">
          <ac:chgData name="Mariya Hristova" userId="ad723dea53ec8d61" providerId="Windows Live" clId="Web-{9D4AB45E-A265-4B20-B6BD-99AC8190EBF2}" dt="2022-11-07T09:02:03.012" v="456"/>
          <ac:picMkLst>
            <pc:docMk/>
            <pc:sldMk cId="0" sldId="299"/>
            <ac:picMk id="11" creationId="{4B472CFC-65EE-5F00-282D-70C9D1B5150A}"/>
          </ac:picMkLst>
        </pc:picChg>
        <pc:picChg chg="add mod">
          <ac:chgData name="Mariya Hristova" userId="ad723dea53ec8d61" providerId="Windows Live" clId="Web-{9D4AB45E-A265-4B20-B6BD-99AC8190EBF2}" dt="2022-11-07T09:02:15.591" v="461" actId="14100"/>
          <ac:picMkLst>
            <pc:docMk/>
            <pc:sldMk cId="0" sldId="299"/>
            <ac:picMk id="17" creationId="{79962FB0-72C1-4315-C831-C279A6556B32}"/>
          </ac:picMkLst>
        </pc:picChg>
        <pc:picChg chg="del">
          <ac:chgData name="Mariya Hristova" userId="ad723dea53ec8d61" providerId="Windows Live" clId="Web-{9D4AB45E-A265-4B20-B6BD-99AC8190EBF2}" dt="2022-11-07T09:02:03.012" v="455"/>
          <ac:picMkLst>
            <pc:docMk/>
            <pc:sldMk cId="0" sldId="299"/>
            <ac:picMk id="24" creationId="{DBEF7531-B4BD-5442-E44F-2860351C1C21}"/>
          </ac:picMkLst>
        </pc:picChg>
      </pc:sldChg>
      <pc:sldChg chg="addSp delSp modSp del">
        <pc:chgData name="Mariya Hristova" userId="ad723dea53ec8d61" providerId="Windows Live" clId="Web-{9D4AB45E-A265-4B20-B6BD-99AC8190EBF2}" dt="2022-11-07T09:24:19.398" v="527"/>
        <pc:sldMkLst>
          <pc:docMk/>
          <pc:sldMk cId="0" sldId="300"/>
        </pc:sldMkLst>
        <pc:picChg chg="add del mod">
          <ac:chgData name="Mariya Hristova" userId="ad723dea53ec8d61" providerId="Windows Live" clId="Web-{9D4AB45E-A265-4B20-B6BD-99AC8190EBF2}" dt="2022-11-07T09:02:23.810" v="467"/>
          <ac:picMkLst>
            <pc:docMk/>
            <pc:sldMk cId="0" sldId="300"/>
            <ac:picMk id="14" creationId="{84A4DE65-2544-05FD-9A3D-7F51582AFB54}"/>
          </ac:picMkLst>
        </pc:picChg>
        <pc:picChg chg="add del mod">
          <ac:chgData name="Mariya Hristova" userId="ad723dea53ec8d61" providerId="Windows Live" clId="Web-{9D4AB45E-A265-4B20-B6BD-99AC8190EBF2}" dt="2022-11-07T09:02:23.810" v="466"/>
          <ac:picMkLst>
            <pc:docMk/>
            <pc:sldMk cId="0" sldId="300"/>
            <ac:picMk id="32" creationId="{4DF9E39D-DFB5-97A4-64E2-FC99A1E8142A}"/>
          </ac:picMkLst>
        </pc:picChg>
        <pc:picChg chg="add del">
          <ac:chgData name="Mariya Hristova" userId="ad723dea53ec8d61" providerId="Windows Live" clId="Web-{9D4AB45E-A265-4B20-B6BD-99AC8190EBF2}" dt="2022-11-07T09:02:41.857" v="470"/>
          <ac:picMkLst>
            <pc:docMk/>
            <pc:sldMk cId="0" sldId="300"/>
            <ac:picMk id="33" creationId="{00000000-0000-0000-0000-000000000000}"/>
          </ac:picMkLst>
        </pc:picChg>
        <pc:picChg chg="add mod">
          <ac:chgData name="Mariya Hristova" userId="ad723dea53ec8d61" providerId="Windows Live" clId="Web-{9D4AB45E-A265-4B20-B6BD-99AC8190EBF2}" dt="2022-11-07T09:02:44.967" v="472" actId="1076"/>
          <ac:picMkLst>
            <pc:docMk/>
            <pc:sldMk cId="0" sldId="300"/>
            <ac:picMk id="34" creationId="{1723F0F0-CFE6-0628-5528-DD83DA49C8A0}"/>
          </ac:picMkLst>
        </pc:picChg>
      </pc:sldChg>
      <pc:sldChg chg="addSp delSp modSp">
        <pc:chgData name="Mariya Hristova" userId="ad723dea53ec8d61" providerId="Windows Live" clId="Web-{9D4AB45E-A265-4B20-B6BD-99AC8190EBF2}" dt="2022-11-07T09:03:27.827" v="484" actId="1076"/>
        <pc:sldMkLst>
          <pc:docMk/>
          <pc:sldMk cId="0" sldId="301"/>
        </pc:sldMkLst>
        <pc:picChg chg="del">
          <ac:chgData name="Mariya Hristova" userId="ad723dea53ec8d61" providerId="Windows Live" clId="Web-{9D4AB45E-A265-4B20-B6BD-99AC8190EBF2}" dt="2022-11-07T09:03:02.873" v="475"/>
          <ac:picMkLst>
            <pc:docMk/>
            <pc:sldMk cId="0" sldId="301"/>
            <ac:picMk id="14" creationId="{51D08896-A228-441D-920E-5975CD549475}"/>
          </ac:picMkLst>
        </pc:picChg>
        <pc:picChg chg="add mod">
          <ac:chgData name="Mariya Hristova" userId="ad723dea53ec8d61" providerId="Windows Live" clId="Web-{9D4AB45E-A265-4B20-B6BD-99AC8190EBF2}" dt="2022-11-07T09:03:27.827" v="484" actId="1076"/>
          <ac:picMkLst>
            <pc:docMk/>
            <pc:sldMk cId="0" sldId="301"/>
            <ac:picMk id="23" creationId="{CAEEB724-CA89-4468-286A-99A8AE3B27A9}"/>
          </ac:picMkLst>
        </pc:picChg>
        <pc:picChg chg="del">
          <ac:chgData name="Mariya Hristova" userId="ad723dea53ec8d61" providerId="Windows Live" clId="Web-{9D4AB45E-A265-4B20-B6BD-99AC8190EBF2}" dt="2022-11-07T09:03:02.873" v="476"/>
          <ac:picMkLst>
            <pc:docMk/>
            <pc:sldMk cId="0" sldId="301"/>
            <ac:picMk id="27" creationId="{00000000-0000-0000-0000-000000000000}"/>
          </ac:picMkLst>
        </pc:picChg>
        <pc:picChg chg="add del">
          <ac:chgData name="Mariya Hristova" userId="ad723dea53ec8d61" providerId="Windows Live" clId="Web-{9D4AB45E-A265-4B20-B6BD-99AC8190EBF2}" dt="2022-11-07T09:03:22.843" v="483"/>
          <ac:picMkLst>
            <pc:docMk/>
            <pc:sldMk cId="0" sldId="301"/>
            <ac:picMk id="28" creationId="{1ED5630A-DEE4-A7D1-7AEC-86EA48EB8948}"/>
          </ac:picMkLst>
        </pc:picChg>
        <pc:picChg chg="add">
          <ac:chgData name="Mariya Hristova" userId="ad723dea53ec8d61" providerId="Windows Live" clId="Web-{9D4AB45E-A265-4B20-B6BD-99AC8190EBF2}" dt="2022-11-07T09:03:05.827" v="477"/>
          <ac:picMkLst>
            <pc:docMk/>
            <pc:sldMk cId="0" sldId="301"/>
            <ac:picMk id="29" creationId="{5ADFE3F0-26B4-746E-1B19-102EC8FE8CD2}"/>
          </ac:picMkLst>
        </pc:picChg>
      </pc:sldChg>
      <pc:sldChg chg="addSp delSp modSp">
        <pc:chgData name="Mariya Hristova" userId="ad723dea53ec8d61" providerId="Windows Live" clId="Web-{9D4AB45E-A265-4B20-B6BD-99AC8190EBF2}" dt="2022-11-07T09:03:32.874" v="486" actId="1076"/>
        <pc:sldMkLst>
          <pc:docMk/>
          <pc:sldMk cId="0" sldId="302"/>
        </pc:sldMkLst>
        <pc:picChg chg="del">
          <ac:chgData name="Mariya Hristova" userId="ad723dea53ec8d61" providerId="Windows Live" clId="Web-{9D4AB45E-A265-4B20-B6BD-99AC8190EBF2}" dt="2022-11-07T09:03:14.874" v="480"/>
          <ac:picMkLst>
            <pc:docMk/>
            <pc:sldMk cId="0" sldId="302"/>
            <ac:picMk id="13" creationId="{20D87351-3FA2-4524-FF1F-A70E543704B7}"/>
          </ac:picMkLst>
        </pc:picChg>
        <pc:picChg chg="add mod">
          <ac:chgData name="Mariya Hristova" userId="ad723dea53ec8d61" providerId="Windows Live" clId="Web-{9D4AB45E-A265-4B20-B6BD-99AC8190EBF2}" dt="2022-11-07T09:03:29.390" v="485" actId="1076"/>
          <ac:picMkLst>
            <pc:docMk/>
            <pc:sldMk cId="0" sldId="302"/>
            <ac:picMk id="26" creationId="{87AFAE30-DDAB-0B83-DFBD-036E43922ABE}"/>
          </ac:picMkLst>
        </pc:picChg>
        <pc:picChg chg="del">
          <ac:chgData name="Mariya Hristova" userId="ad723dea53ec8d61" providerId="Windows Live" clId="Web-{9D4AB45E-A265-4B20-B6BD-99AC8190EBF2}" dt="2022-11-07T09:03:14.889" v="481"/>
          <ac:picMkLst>
            <pc:docMk/>
            <pc:sldMk cId="0" sldId="302"/>
            <ac:picMk id="27" creationId="{00000000-0000-0000-0000-000000000000}"/>
          </ac:picMkLst>
        </pc:picChg>
        <pc:picChg chg="add mod">
          <ac:chgData name="Mariya Hristova" userId="ad723dea53ec8d61" providerId="Windows Live" clId="Web-{9D4AB45E-A265-4B20-B6BD-99AC8190EBF2}" dt="2022-11-07T09:03:32.874" v="486" actId="1076"/>
          <ac:picMkLst>
            <pc:docMk/>
            <pc:sldMk cId="0" sldId="302"/>
            <ac:picMk id="29" creationId="{68D8EF15-7138-7F90-2B7E-4D35AD4F044A}"/>
          </ac:picMkLst>
        </pc:picChg>
      </pc:sldChg>
      <pc:sldChg chg="addSp delSp modSp">
        <pc:chgData name="Mariya Hristova" userId="ad723dea53ec8d61" providerId="Windows Live" clId="Web-{9D4AB45E-A265-4B20-B6BD-99AC8190EBF2}" dt="2022-11-07T09:03:57.766" v="493" actId="1076"/>
        <pc:sldMkLst>
          <pc:docMk/>
          <pc:sldMk cId="0" sldId="303"/>
        </pc:sldMkLst>
        <pc:picChg chg="add mod">
          <ac:chgData name="Mariya Hristova" userId="ad723dea53ec8d61" providerId="Windows Live" clId="Web-{9D4AB45E-A265-4B20-B6BD-99AC8190EBF2}" dt="2022-11-07T09:03:57.766" v="493" actId="1076"/>
          <ac:picMkLst>
            <pc:docMk/>
            <pc:sldMk cId="0" sldId="303"/>
            <ac:picMk id="12" creationId="{F0903B4F-DCB1-57A3-95C5-B35D29888BAB}"/>
          </ac:picMkLst>
        </pc:picChg>
        <pc:picChg chg="del">
          <ac:chgData name="Mariya Hristova" userId="ad723dea53ec8d61" providerId="Windows Live" clId="Web-{9D4AB45E-A265-4B20-B6BD-99AC8190EBF2}" dt="2022-11-07T09:03:38.890" v="487"/>
          <ac:picMkLst>
            <pc:docMk/>
            <pc:sldMk cId="0" sldId="303"/>
            <ac:picMk id="13" creationId="{D21E6D06-174B-677A-6123-58E8201F2B87}"/>
          </ac:picMkLst>
        </pc:picChg>
        <pc:picChg chg="add mod">
          <ac:chgData name="Mariya Hristova" userId="ad723dea53ec8d61" providerId="Windows Live" clId="Web-{9D4AB45E-A265-4B20-B6BD-99AC8190EBF2}" dt="2022-11-07T09:03:53.875" v="492" actId="1076"/>
          <ac:picMkLst>
            <pc:docMk/>
            <pc:sldMk cId="0" sldId="303"/>
            <ac:picMk id="26" creationId="{EBF892FE-A5F9-AC7F-1722-494C218A0C35}"/>
          </ac:picMkLst>
        </pc:picChg>
        <pc:picChg chg="del">
          <ac:chgData name="Mariya Hristova" userId="ad723dea53ec8d61" providerId="Windows Live" clId="Web-{9D4AB45E-A265-4B20-B6BD-99AC8190EBF2}" dt="2022-11-07T09:03:38.890" v="488"/>
          <ac:picMkLst>
            <pc:docMk/>
            <pc:sldMk cId="0" sldId="303"/>
            <ac:picMk id="27" creationId="{00000000-0000-0000-0000-000000000000}"/>
          </ac:picMkLst>
        </pc:picChg>
      </pc:sldChg>
      <pc:sldChg chg="addSp delSp">
        <pc:chgData name="Mariya Hristova" userId="ad723dea53ec8d61" providerId="Windows Live" clId="Web-{9D4AB45E-A265-4B20-B6BD-99AC8190EBF2}" dt="2022-11-07T09:04:03.360" v="495"/>
        <pc:sldMkLst>
          <pc:docMk/>
          <pc:sldMk cId="0" sldId="305"/>
        </pc:sldMkLst>
        <pc:picChg chg="add">
          <ac:chgData name="Mariya Hristova" userId="ad723dea53ec8d61" providerId="Windows Live" clId="Web-{9D4AB45E-A265-4B20-B6BD-99AC8190EBF2}" dt="2022-11-07T09:03:45.453" v="489"/>
          <ac:picMkLst>
            <pc:docMk/>
            <pc:sldMk cId="0" sldId="305"/>
            <ac:picMk id="14" creationId="{D863C818-5806-AD03-3E88-2DF07A67709B}"/>
          </ac:picMkLst>
        </pc:picChg>
        <pc:picChg chg="del">
          <ac:chgData name="Mariya Hristova" userId="ad723dea53ec8d61" providerId="Windows Live" clId="Web-{9D4AB45E-A265-4B20-B6BD-99AC8190EBF2}" dt="2022-11-07T09:04:03.360" v="494"/>
          <ac:picMkLst>
            <pc:docMk/>
            <pc:sldMk cId="0" sldId="305"/>
            <ac:picMk id="15" creationId="{628D1430-1499-7426-8A39-BA934A92A1A2}"/>
          </ac:picMkLst>
        </pc:picChg>
        <pc:picChg chg="add">
          <ac:chgData name="Mariya Hristova" userId="ad723dea53ec8d61" providerId="Windows Live" clId="Web-{9D4AB45E-A265-4B20-B6BD-99AC8190EBF2}" dt="2022-11-07T09:03:45.453" v="489"/>
          <ac:picMkLst>
            <pc:docMk/>
            <pc:sldMk cId="0" sldId="305"/>
            <ac:picMk id="32" creationId="{AACB90B6-BB63-91B0-9324-C775F4615E3B}"/>
          </ac:picMkLst>
        </pc:picChg>
        <pc:picChg chg="del">
          <ac:chgData name="Mariya Hristova" userId="ad723dea53ec8d61" providerId="Windows Live" clId="Web-{9D4AB45E-A265-4B20-B6BD-99AC8190EBF2}" dt="2022-11-07T09:04:03.360" v="495"/>
          <ac:picMkLst>
            <pc:docMk/>
            <pc:sldMk cId="0" sldId="305"/>
            <ac:picMk id="33" creationId="{00000000-0000-0000-0000-000000000000}"/>
          </ac:picMkLst>
        </pc:picChg>
      </pc:sldChg>
      <pc:sldChg chg="addSp modSp">
        <pc:chgData name="Mariya Hristova" userId="ad723dea53ec8d61" providerId="Windows Live" clId="Web-{9D4AB45E-A265-4B20-B6BD-99AC8190EBF2}" dt="2022-11-07T09:04:22.688" v="499" actId="1076"/>
        <pc:sldMkLst>
          <pc:docMk/>
          <pc:sldMk cId="0" sldId="306"/>
        </pc:sldMkLst>
        <pc:picChg chg="add mod">
          <ac:chgData name="Mariya Hristova" userId="ad723dea53ec8d61" providerId="Windows Live" clId="Web-{9D4AB45E-A265-4B20-B6BD-99AC8190EBF2}" dt="2022-11-07T09:04:22.688" v="499" actId="1076"/>
          <ac:picMkLst>
            <pc:docMk/>
            <pc:sldMk cId="0" sldId="306"/>
            <ac:picMk id="6" creationId="{739235FB-D6E4-0F70-0B0D-75C38799C462}"/>
          </ac:picMkLst>
        </pc:picChg>
        <pc:picChg chg="add mod">
          <ac:chgData name="Mariya Hristova" userId="ad723dea53ec8d61" providerId="Windows Live" clId="Web-{9D4AB45E-A265-4B20-B6BD-99AC8190EBF2}" dt="2022-11-07T09:04:10.016" v="498" actId="1076"/>
          <ac:picMkLst>
            <pc:docMk/>
            <pc:sldMk cId="0" sldId="306"/>
            <ac:picMk id="24" creationId="{C8FA3199-E569-931C-653A-A1FF6D1A6AA8}"/>
          </ac:picMkLst>
        </pc:picChg>
      </pc:sldChg>
      <pc:sldChg chg="modSp">
        <pc:chgData name="Mariya Hristova" userId="ad723dea53ec8d61" providerId="Windows Live" clId="Web-{9D4AB45E-A265-4B20-B6BD-99AC8190EBF2}" dt="2022-11-07T08:09:01.837" v="35" actId="20577"/>
        <pc:sldMkLst>
          <pc:docMk/>
          <pc:sldMk cId="0" sldId="310"/>
        </pc:sldMkLst>
        <pc:spChg chg="mod">
          <ac:chgData name="Mariya Hristova" userId="ad723dea53ec8d61" providerId="Windows Live" clId="Web-{9D4AB45E-A265-4B20-B6BD-99AC8190EBF2}" dt="2022-11-07T08:09:01.837" v="35" actId="20577"/>
          <ac:spMkLst>
            <pc:docMk/>
            <pc:sldMk cId="0" sldId="310"/>
            <ac:spMk id="14" creationId="{00000000-0000-0000-0000-000000000000}"/>
          </ac:spMkLst>
        </pc:spChg>
      </pc:sldChg>
      <pc:sldChg chg="addSp delSp modSp">
        <pc:chgData name="Mariya Hristova" userId="ad723dea53ec8d61" providerId="Windows Live" clId="Web-{9D4AB45E-A265-4B20-B6BD-99AC8190EBF2}" dt="2022-11-07T08:24:29.006" v="159" actId="1076"/>
        <pc:sldMkLst>
          <pc:docMk/>
          <pc:sldMk cId="0" sldId="311"/>
        </pc:sldMkLst>
        <pc:spChg chg="mod">
          <ac:chgData name="Mariya Hristova" userId="ad723dea53ec8d61" providerId="Windows Live" clId="Web-{9D4AB45E-A265-4B20-B6BD-99AC8190EBF2}" dt="2022-11-07T08:06:48.302" v="21" actId="20577"/>
          <ac:spMkLst>
            <pc:docMk/>
            <pc:sldMk cId="0" sldId="311"/>
            <ac:spMk id="15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06:34.676" v="14" actId="20577"/>
          <ac:spMkLst>
            <pc:docMk/>
            <pc:sldMk cId="0" sldId="311"/>
            <ac:spMk id="16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06:31.755" v="13" actId="20577"/>
          <ac:spMkLst>
            <pc:docMk/>
            <pc:sldMk cId="0" sldId="311"/>
            <ac:spMk id="19" creationId="{00000000-0000-0000-0000-000000000000}"/>
          </ac:spMkLst>
        </pc:spChg>
        <pc:picChg chg="add mod">
          <ac:chgData name="Mariya Hristova" userId="ad723dea53ec8d61" providerId="Windows Live" clId="Web-{9D4AB45E-A265-4B20-B6BD-99AC8190EBF2}" dt="2022-11-07T08:24:29.006" v="159" actId="1076"/>
          <ac:picMkLst>
            <pc:docMk/>
            <pc:sldMk cId="0" sldId="311"/>
            <ac:picMk id="12" creationId="{5D89DD13-C56D-8DF1-4716-D86B2877BDA0}"/>
          </ac:picMkLst>
        </pc:picChg>
        <pc:picChg chg="del">
          <ac:chgData name="Mariya Hristova" userId="ad723dea53ec8d61" providerId="Windows Live" clId="Web-{9D4AB45E-A265-4B20-B6BD-99AC8190EBF2}" dt="2022-11-07T08:24:23.052" v="157"/>
          <ac:picMkLst>
            <pc:docMk/>
            <pc:sldMk cId="0" sldId="311"/>
            <ac:picMk id="13" creationId="{27373F57-7CB1-4DFB-108F-C864EB97E31B}"/>
          </ac:picMkLst>
        </pc:picChg>
      </pc:sldChg>
      <pc:sldChg chg="addSp delSp modSp">
        <pc:chgData name="Mariya Hristova" userId="ad723dea53ec8d61" providerId="Windows Live" clId="Web-{9D4AB45E-A265-4B20-B6BD-99AC8190EBF2}" dt="2022-11-07T08:24:41.600" v="163" actId="1076"/>
        <pc:sldMkLst>
          <pc:docMk/>
          <pc:sldMk cId="0" sldId="312"/>
        </pc:sldMkLst>
        <pc:spChg chg="mod">
          <ac:chgData name="Mariya Hristova" userId="ad723dea53ec8d61" providerId="Windows Live" clId="Web-{9D4AB45E-A265-4B20-B6BD-99AC8190EBF2}" dt="2022-11-07T08:09:47.745" v="42" actId="20577"/>
          <ac:spMkLst>
            <pc:docMk/>
            <pc:sldMk cId="0" sldId="312"/>
            <ac:spMk id="15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10:12.667" v="47" actId="20577"/>
          <ac:spMkLst>
            <pc:docMk/>
            <pc:sldMk cId="0" sldId="312"/>
            <ac:spMk id="16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10:41.559" v="52"/>
          <ac:spMkLst>
            <pc:docMk/>
            <pc:sldMk cId="0" sldId="312"/>
            <ac:spMk id="19" creationId="{00000000-0000-0000-0000-000000000000}"/>
          </ac:spMkLst>
        </pc:spChg>
        <pc:picChg chg="add mod">
          <ac:chgData name="Mariya Hristova" userId="ad723dea53ec8d61" providerId="Windows Live" clId="Web-{9D4AB45E-A265-4B20-B6BD-99AC8190EBF2}" dt="2022-11-07T08:24:41.600" v="163" actId="1076"/>
          <ac:picMkLst>
            <pc:docMk/>
            <pc:sldMk cId="0" sldId="312"/>
            <ac:picMk id="12" creationId="{75A9151C-4CC0-D557-72FE-B3075C5298BF}"/>
          </ac:picMkLst>
        </pc:picChg>
        <pc:picChg chg="del">
          <ac:chgData name="Mariya Hristova" userId="ad723dea53ec8d61" providerId="Windows Live" clId="Web-{9D4AB45E-A265-4B20-B6BD-99AC8190EBF2}" dt="2022-11-07T08:24:31.568" v="160"/>
          <ac:picMkLst>
            <pc:docMk/>
            <pc:sldMk cId="0" sldId="312"/>
            <ac:picMk id="20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8:24:53.241" v="166" actId="1076"/>
        <pc:sldMkLst>
          <pc:docMk/>
          <pc:sldMk cId="0" sldId="313"/>
        </pc:sldMkLst>
        <pc:spChg chg="mod">
          <ac:chgData name="Mariya Hristova" userId="ad723dea53ec8d61" providerId="Windows Live" clId="Web-{9D4AB45E-A265-4B20-B6BD-99AC8190EBF2}" dt="2022-11-07T08:10:55.872" v="56" actId="20577"/>
          <ac:spMkLst>
            <pc:docMk/>
            <pc:sldMk cId="0" sldId="313"/>
            <ac:spMk id="22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11:46.436" v="72" actId="20577"/>
          <ac:spMkLst>
            <pc:docMk/>
            <pc:sldMk cId="0" sldId="313"/>
            <ac:spMk id="24" creationId="{00000000-0000-0000-0000-000000000000}"/>
          </ac:spMkLst>
        </pc:spChg>
        <pc:picChg chg="add mod">
          <ac:chgData name="Mariya Hristova" userId="ad723dea53ec8d61" providerId="Windows Live" clId="Web-{9D4AB45E-A265-4B20-B6BD-99AC8190EBF2}" dt="2022-11-07T08:24:53.241" v="166" actId="1076"/>
          <ac:picMkLst>
            <pc:docMk/>
            <pc:sldMk cId="0" sldId="313"/>
            <ac:picMk id="14" creationId="{81D2DFAA-33AF-DCDB-74E1-F66672AD03E4}"/>
          </ac:picMkLst>
        </pc:picChg>
        <pc:picChg chg="del">
          <ac:chgData name="Mariya Hristova" userId="ad723dea53ec8d61" providerId="Windows Live" clId="Web-{9D4AB45E-A265-4B20-B6BD-99AC8190EBF2}" dt="2022-11-07T08:24:34.662" v="161"/>
          <ac:picMkLst>
            <pc:docMk/>
            <pc:sldMk cId="0" sldId="313"/>
            <ac:picMk id="30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8:25:03.648" v="169" actId="1076"/>
        <pc:sldMkLst>
          <pc:docMk/>
          <pc:sldMk cId="0" sldId="314"/>
        </pc:sldMkLst>
        <pc:spChg chg="mod">
          <ac:chgData name="Mariya Hristova" userId="ad723dea53ec8d61" providerId="Windows Live" clId="Web-{9D4AB45E-A265-4B20-B6BD-99AC8190EBF2}" dt="2022-11-07T08:13:32.158" v="90" actId="20577"/>
          <ac:spMkLst>
            <pc:docMk/>
            <pc:sldMk cId="0" sldId="314"/>
            <ac:spMk id="15" creationId="{00000000-0000-0000-0000-000000000000}"/>
          </ac:spMkLst>
        </pc:spChg>
        <pc:grpChg chg="mod">
          <ac:chgData name="Mariya Hristova" userId="ad723dea53ec8d61" providerId="Windows Live" clId="Web-{9D4AB45E-A265-4B20-B6BD-99AC8190EBF2}" dt="2022-11-07T08:13:02.860" v="83" actId="14100"/>
          <ac:grpSpMkLst>
            <pc:docMk/>
            <pc:sldMk cId="0" sldId="314"/>
            <ac:grpSpMk id="3" creationId="{00000000-0000-0000-0000-000000000000}"/>
          </ac:grpSpMkLst>
        </pc:grpChg>
        <pc:grpChg chg="del mod">
          <ac:chgData name="Mariya Hristova" userId="ad723dea53ec8d61" providerId="Windows Live" clId="Web-{9D4AB45E-A265-4B20-B6BD-99AC8190EBF2}" dt="2022-11-07T08:12:13.452" v="75"/>
          <ac:grpSpMkLst>
            <pc:docMk/>
            <pc:sldMk cId="0" sldId="314"/>
            <ac:grpSpMk id="12" creationId="{00000000-0000-0000-0000-000000000000}"/>
          </ac:grpSpMkLst>
        </pc:grpChg>
        <pc:grpChg chg="mod">
          <ac:chgData name="Mariya Hristova" userId="ad723dea53ec8d61" providerId="Windows Live" clId="Web-{9D4AB45E-A265-4B20-B6BD-99AC8190EBF2}" dt="2022-11-07T08:13:03.126" v="84" actId="1076"/>
          <ac:grpSpMkLst>
            <pc:docMk/>
            <pc:sldMk cId="0" sldId="314"/>
            <ac:grpSpMk id="16" creationId="{00000000-0000-0000-0000-000000000000}"/>
          </ac:grpSpMkLst>
        </pc:grpChg>
        <pc:picChg chg="del">
          <ac:chgData name="Mariya Hristova" userId="ad723dea53ec8d61" providerId="Windows Live" clId="Web-{9D4AB45E-A265-4B20-B6BD-99AC8190EBF2}" dt="2022-11-07T08:24:46.928" v="164"/>
          <ac:picMkLst>
            <pc:docMk/>
            <pc:sldMk cId="0" sldId="314"/>
            <ac:picMk id="23" creationId="{00000000-0000-0000-0000-000000000000}"/>
          </ac:picMkLst>
        </pc:picChg>
        <pc:picChg chg="add mod">
          <ac:chgData name="Mariya Hristova" userId="ad723dea53ec8d61" providerId="Windows Live" clId="Web-{9D4AB45E-A265-4B20-B6BD-99AC8190EBF2}" dt="2022-11-07T08:25:03.648" v="169" actId="1076"/>
          <ac:picMkLst>
            <pc:docMk/>
            <pc:sldMk cId="0" sldId="314"/>
            <ac:picMk id="25" creationId="{5E2470B2-46D7-3C48-FA19-44E23F9B5006}"/>
          </ac:picMkLst>
        </pc:picChg>
      </pc:sldChg>
      <pc:sldChg chg="addSp delSp modSp">
        <pc:chgData name="Mariya Hristova" userId="ad723dea53ec8d61" providerId="Windows Live" clId="Web-{9D4AB45E-A265-4B20-B6BD-99AC8190EBF2}" dt="2022-11-07T08:25:10.726" v="171"/>
        <pc:sldMkLst>
          <pc:docMk/>
          <pc:sldMk cId="0" sldId="315"/>
        </pc:sldMkLst>
        <pc:spChg chg="mod">
          <ac:chgData name="Mariya Hristova" userId="ad723dea53ec8d61" providerId="Windows Live" clId="Web-{9D4AB45E-A265-4B20-B6BD-99AC8190EBF2}" dt="2022-11-07T08:14:05.003" v="96" actId="20577"/>
          <ac:spMkLst>
            <pc:docMk/>
            <pc:sldMk cId="0" sldId="315"/>
            <ac:spMk id="19" creationId="{00000000-0000-0000-0000-000000000000}"/>
          </ac:spMkLst>
        </pc:spChg>
        <pc:picChg chg="add">
          <ac:chgData name="Mariya Hristova" userId="ad723dea53ec8d61" providerId="Windows Live" clId="Web-{9D4AB45E-A265-4B20-B6BD-99AC8190EBF2}" dt="2022-11-07T08:25:10.726" v="171"/>
          <ac:picMkLst>
            <pc:docMk/>
            <pc:sldMk cId="0" sldId="315"/>
            <ac:picMk id="13" creationId="{173BBD0D-3EDA-00DA-6E19-44D28650773E}"/>
          </ac:picMkLst>
        </pc:picChg>
        <pc:picChg chg="del">
          <ac:chgData name="Mariya Hristova" userId="ad723dea53ec8d61" providerId="Windows Live" clId="Web-{9D4AB45E-A265-4B20-B6BD-99AC8190EBF2}" dt="2022-11-07T08:24:57.366" v="167"/>
          <ac:picMkLst>
            <pc:docMk/>
            <pc:sldMk cId="0" sldId="315"/>
            <ac:picMk id="27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25:24.165" v="531" actId="20577"/>
        <pc:sldMkLst>
          <pc:docMk/>
          <pc:sldMk cId="0" sldId="316"/>
        </pc:sldMkLst>
        <pc:spChg chg="mod">
          <ac:chgData name="Mariya Hristova" userId="ad723dea53ec8d61" providerId="Windows Live" clId="Web-{9D4AB45E-A265-4B20-B6BD-99AC8190EBF2}" dt="2022-11-07T09:25:24.165" v="531" actId="20577"/>
          <ac:spMkLst>
            <pc:docMk/>
            <pc:sldMk cId="0" sldId="316"/>
            <ac:spMk id="16" creationId="{00000000-0000-0000-0000-000000000000}"/>
          </ac:spMkLst>
        </pc:spChg>
        <pc:picChg chg="add mod">
          <ac:chgData name="Mariya Hristova" userId="ad723dea53ec8d61" providerId="Windows Live" clId="Web-{9D4AB45E-A265-4B20-B6BD-99AC8190EBF2}" dt="2022-11-07T08:26:05.837" v="174" actId="14100"/>
          <ac:picMkLst>
            <pc:docMk/>
            <pc:sldMk cId="0" sldId="316"/>
            <ac:picMk id="13" creationId="{5041213F-C4C8-DE27-81C9-46D21B26E888}"/>
          </ac:picMkLst>
        </pc:picChg>
        <pc:picChg chg="del">
          <ac:chgData name="Mariya Hristova" userId="ad723dea53ec8d61" providerId="Windows Live" clId="Web-{9D4AB45E-A265-4B20-B6BD-99AC8190EBF2}" dt="2022-11-07T08:25:07.773" v="170"/>
          <ac:picMkLst>
            <pc:docMk/>
            <pc:sldMk cId="0" sldId="316"/>
            <ac:picMk id="24" creationId="{00000000-0000-0000-0000-000000000000}"/>
          </ac:picMkLst>
        </pc:picChg>
      </pc:sldChg>
      <pc:sldChg chg="addSp delSp">
        <pc:chgData name="Mariya Hristova" userId="ad723dea53ec8d61" providerId="Windows Live" clId="Web-{9D4AB45E-A265-4B20-B6BD-99AC8190EBF2}" dt="2022-11-07T08:26:14.900" v="176"/>
        <pc:sldMkLst>
          <pc:docMk/>
          <pc:sldMk cId="0" sldId="317"/>
        </pc:sldMkLst>
        <pc:picChg chg="add">
          <ac:chgData name="Mariya Hristova" userId="ad723dea53ec8d61" providerId="Windows Live" clId="Web-{9D4AB45E-A265-4B20-B6BD-99AC8190EBF2}" dt="2022-11-07T08:26:14.900" v="176"/>
          <ac:picMkLst>
            <pc:docMk/>
            <pc:sldMk cId="0" sldId="317"/>
            <ac:picMk id="13" creationId="{F9768F1B-0687-D533-09F1-70033E892072}"/>
          </ac:picMkLst>
        </pc:picChg>
        <pc:picChg chg="del">
          <ac:chgData name="Mariya Hristova" userId="ad723dea53ec8d61" providerId="Windows Live" clId="Web-{9D4AB45E-A265-4B20-B6BD-99AC8190EBF2}" dt="2022-11-07T08:25:56.055" v="172"/>
          <ac:picMkLst>
            <pc:docMk/>
            <pc:sldMk cId="0" sldId="317"/>
            <ac:picMk id="24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8:26:35.416" v="181" actId="14100"/>
        <pc:sldMkLst>
          <pc:docMk/>
          <pc:sldMk cId="0" sldId="318"/>
        </pc:sldMkLst>
        <pc:picChg chg="add mod">
          <ac:chgData name="Mariya Hristova" userId="ad723dea53ec8d61" providerId="Windows Live" clId="Web-{9D4AB45E-A265-4B20-B6BD-99AC8190EBF2}" dt="2022-11-07T08:26:35.416" v="181" actId="14100"/>
          <ac:picMkLst>
            <pc:docMk/>
            <pc:sldMk cId="0" sldId="318"/>
            <ac:picMk id="13" creationId="{D81DFA58-A4E2-061F-F60E-971BAF4DF407}"/>
          </ac:picMkLst>
        </pc:picChg>
        <pc:picChg chg="del">
          <ac:chgData name="Mariya Hristova" userId="ad723dea53ec8d61" providerId="Windows Live" clId="Web-{9D4AB45E-A265-4B20-B6BD-99AC8190EBF2}" dt="2022-11-07T08:26:11.024" v="175"/>
          <ac:picMkLst>
            <pc:docMk/>
            <pc:sldMk cId="0" sldId="318"/>
            <ac:picMk id="23" creationId="{00000000-0000-0000-0000-000000000000}"/>
          </ac:picMkLst>
        </pc:picChg>
      </pc:sldChg>
      <pc:sldChg chg="addSp delSp modSp ord">
        <pc:chgData name="Mariya Hristova" userId="ad723dea53ec8d61" providerId="Windows Live" clId="Web-{9D4AB45E-A265-4B20-B6BD-99AC8190EBF2}" dt="2022-11-07T08:27:11.229" v="188" actId="1076"/>
        <pc:sldMkLst>
          <pc:docMk/>
          <pc:sldMk cId="0" sldId="319"/>
        </pc:sldMkLst>
        <pc:picChg chg="add mod">
          <ac:chgData name="Mariya Hristova" userId="ad723dea53ec8d61" providerId="Windows Live" clId="Web-{9D4AB45E-A265-4B20-B6BD-99AC8190EBF2}" dt="2022-11-07T08:27:11.229" v="188" actId="1076"/>
          <ac:picMkLst>
            <pc:docMk/>
            <pc:sldMk cId="0" sldId="319"/>
            <ac:picMk id="14" creationId="{9F8EDA92-7E16-6795-46AE-B35F90D94ABF}"/>
          </ac:picMkLst>
        </pc:picChg>
        <pc:picChg chg="del">
          <ac:chgData name="Mariya Hristova" userId="ad723dea53ec8d61" providerId="Windows Live" clId="Web-{9D4AB45E-A265-4B20-B6BD-99AC8190EBF2}" dt="2022-11-07T08:26:55.760" v="183"/>
          <ac:picMkLst>
            <pc:docMk/>
            <pc:sldMk cId="0" sldId="319"/>
            <ac:picMk id="23" creationId="{00000000-0000-0000-0000-000000000000}"/>
          </ac:picMkLst>
        </pc:picChg>
        <pc:picChg chg="del">
          <ac:chgData name="Mariya Hristova" userId="ad723dea53ec8d61" providerId="Windows Live" clId="Web-{9D4AB45E-A265-4B20-B6BD-99AC8190EBF2}" dt="2022-11-07T08:26:20.259" v="177"/>
          <ac:picMkLst>
            <pc:docMk/>
            <pc:sldMk cId="0" sldId="319"/>
            <ac:picMk id="24" creationId="{00000000-0000-0000-0000-000000000000}"/>
          </ac:picMkLst>
        </pc:picChg>
        <pc:picChg chg="add mod">
          <ac:chgData name="Mariya Hristova" userId="ad723dea53ec8d61" providerId="Windows Live" clId="Web-{9D4AB45E-A265-4B20-B6BD-99AC8190EBF2}" dt="2022-11-07T08:27:08.026" v="187" actId="1076"/>
          <ac:picMkLst>
            <pc:docMk/>
            <pc:sldMk cId="0" sldId="319"/>
            <ac:picMk id="26" creationId="{5AB55A00-7FA5-69EE-413A-1015D677147E}"/>
          </ac:picMkLst>
        </pc:picChg>
      </pc:sldChg>
      <pc:sldChg chg="modSp">
        <pc:chgData name="Mariya Hristova" userId="ad723dea53ec8d61" providerId="Windows Live" clId="Web-{9D4AB45E-A265-4B20-B6BD-99AC8190EBF2}" dt="2022-11-07T08:27:15.636" v="189" actId="1076"/>
        <pc:sldMkLst>
          <pc:docMk/>
          <pc:sldMk cId="0" sldId="322"/>
        </pc:sldMkLst>
        <pc:spChg chg="mod">
          <ac:chgData name="Mariya Hristova" userId="ad723dea53ec8d61" providerId="Windows Live" clId="Web-{9D4AB45E-A265-4B20-B6BD-99AC8190EBF2}" dt="2022-11-07T08:27:15.636" v="189" actId="1076"/>
          <ac:spMkLst>
            <pc:docMk/>
            <pc:sldMk cId="0" sldId="322"/>
            <ac:spMk id="18" creationId="{00000000-0000-0000-0000-000000000000}"/>
          </ac:spMkLst>
        </pc:spChg>
      </pc:sldChg>
      <pc:sldChg chg="addSp delSp modSp">
        <pc:chgData name="Mariya Hristova" userId="ad723dea53ec8d61" providerId="Windows Live" clId="Web-{9D4AB45E-A265-4B20-B6BD-99AC8190EBF2}" dt="2022-11-07T08:27:27.933" v="192"/>
        <pc:sldMkLst>
          <pc:docMk/>
          <pc:sldMk cId="0" sldId="324"/>
        </pc:sldMkLst>
        <pc:spChg chg="mod">
          <ac:chgData name="Mariya Hristova" userId="ad723dea53ec8d61" providerId="Windows Live" clId="Web-{9D4AB45E-A265-4B20-B6BD-99AC8190EBF2}" dt="2022-11-07T08:15:06.895" v="102" actId="20577"/>
          <ac:spMkLst>
            <pc:docMk/>
            <pc:sldMk cId="0" sldId="324"/>
            <ac:spMk id="19" creationId="{00000000-0000-0000-0000-000000000000}"/>
          </ac:spMkLst>
        </pc:spChg>
        <pc:picChg chg="add">
          <ac:chgData name="Mariya Hristova" userId="ad723dea53ec8d61" providerId="Windows Live" clId="Web-{9D4AB45E-A265-4B20-B6BD-99AC8190EBF2}" dt="2022-11-07T08:27:27.933" v="192"/>
          <ac:picMkLst>
            <pc:docMk/>
            <pc:sldMk cId="0" sldId="324"/>
            <ac:picMk id="13" creationId="{378F39C5-917D-349E-990D-43EE9E3F365F}"/>
          </ac:picMkLst>
        </pc:picChg>
        <pc:picChg chg="del">
          <ac:chgData name="Mariya Hristova" userId="ad723dea53ec8d61" providerId="Windows Live" clId="Web-{9D4AB45E-A265-4B20-B6BD-99AC8190EBF2}" dt="2022-11-07T08:27:27.746" v="191"/>
          <ac:picMkLst>
            <pc:docMk/>
            <pc:sldMk cId="0" sldId="324"/>
            <ac:picMk id="20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8:27:45.387" v="196" actId="1076"/>
        <pc:sldMkLst>
          <pc:docMk/>
          <pc:sldMk cId="0" sldId="325"/>
        </pc:sldMkLst>
        <pc:spChg chg="mod">
          <ac:chgData name="Mariya Hristova" userId="ad723dea53ec8d61" providerId="Windows Live" clId="Web-{9D4AB45E-A265-4B20-B6BD-99AC8190EBF2}" dt="2022-11-07T08:15:43.256" v="111" actId="20577"/>
          <ac:spMkLst>
            <pc:docMk/>
            <pc:sldMk cId="0" sldId="325"/>
            <ac:spMk id="19" creationId="{00000000-0000-0000-0000-000000000000}"/>
          </ac:spMkLst>
        </pc:spChg>
        <pc:picChg chg="add mod">
          <ac:chgData name="Mariya Hristova" userId="ad723dea53ec8d61" providerId="Windows Live" clId="Web-{9D4AB45E-A265-4B20-B6BD-99AC8190EBF2}" dt="2022-11-07T08:27:45.387" v="196" actId="1076"/>
          <ac:picMkLst>
            <pc:docMk/>
            <pc:sldMk cId="0" sldId="325"/>
            <ac:picMk id="13" creationId="{1BD146AD-86F5-BF27-2049-FE3C51B6DDE5}"/>
          </ac:picMkLst>
        </pc:picChg>
        <pc:picChg chg="del">
          <ac:chgData name="Mariya Hristova" userId="ad723dea53ec8d61" providerId="Windows Live" clId="Web-{9D4AB45E-A265-4B20-B6BD-99AC8190EBF2}" dt="2022-11-07T08:27:24.402" v="190"/>
          <ac:picMkLst>
            <pc:docMk/>
            <pc:sldMk cId="0" sldId="325"/>
            <ac:picMk id="27" creationId="{00000000-0000-0000-0000-000000000000}"/>
          </ac:picMkLst>
        </pc:picChg>
      </pc:sldChg>
      <pc:sldChg chg="addSp delSp modSp">
        <pc:chgData name="Mariya Hristova" userId="ad723dea53ec8d61" providerId="Windows Live" clId="Web-{9D4AB45E-A265-4B20-B6BD-99AC8190EBF2}" dt="2022-11-07T09:23:07.833" v="526" actId="20577"/>
        <pc:sldMkLst>
          <pc:docMk/>
          <pc:sldMk cId="0" sldId="327"/>
        </pc:sldMkLst>
        <pc:spChg chg="mod">
          <ac:chgData name="Mariya Hristova" userId="ad723dea53ec8d61" providerId="Windows Live" clId="Web-{9D4AB45E-A265-4B20-B6BD-99AC8190EBF2}" dt="2022-11-07T09:21:04.438" v="507" actId="14100"/>
          <ac:spMkLst>
            <pc:docMk/>
            <pc:sldMk cId="0" sldId="327"/>
            <ac:spMk id="5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9:23:07.833" v="526" actId="20577"/>
          <ac:spMkLst>
            <pc:docMk/>
            <pc:sldMk cId="0" sldId="327"/>
            <ac:spMk id="12" creationId="{00000000-0000-0000-0000-000000000000}"/>
          </ac:spMkLst>
        </pc:spChg>
        <pc:grpChg chg="del mod">
          <ac:chgData name="Mariya Hristova" userId="ad723dea53ec8d61" providerId="Windows Live" clId="Web-{9D4AB45E-A265-4B20-B6BD-99AC8190EBF2}" dt="2022-11-07T09:21:19.392" v="510"/>
          <ac:grpSpMkLst>
            <pc:docMk/>
            <pc:sldMk cId="0" sldId="327"/>
            <ac:grpSpMk id="4" creationId="{00000000-0000-0000-0000-000000000000}"/>
          </ac:grpSpMkLst>
        </pc:grpChg>
        <pc:picChg chg="add">
          <ac:chgData name="Mariya Hristova" userId="ad723dea53ec8d61" providerId="Windows Live" clId="Web-{9D4AB45E-A265-4B20-B6BD-99AC8190EBF2}" dt="2022-11-07T08:52:55.011" v="333"/>
          <ac:picMkLst>
            <pc:docMk/>
            <pc:sldMk cId="0" sldId="327"/>
            <ac:picMk id="6" creationId="{F3B3D3CC-17BD-D136-F6E6-713E68069CA6}"/>
          </ac:picMkLst>
        </pc:picChg>
        <pc:picChg chg="del">
          <ac:chgData name="Mariya Hristova" userId="ad723dea53ec8d61" providerId="Windows Live" clId="Web-{9D4AB45E-A265-4B20-B6BD-99AC8190EBF2}" dt="2022-11-07T08:27:34.511" v="193"/>
          <ac:picMkLst>
            <pc:docMk/>
            <pc:sldMk cId="0" sldId="327"/>
            <ac:picMk id="25" creationId="{00000000-0000-0000-0000-000000000000}"/>
          </ac:picMkLst>
        </pc:picChg>
      </pc:sldChg>
      <pc:sldChg chg="del ord">
        <pc:chgData name="Mariya Hristova" userId="ad723dea53ec8d61" providerId="Windows Live" clId="Web-{9D4AB45E-A265-4B20-B6BD-99AC8190EBF2}" dt="2022-11-07T08:54:43.483" v="361"/>
        <pc:sldMkLst>
          <pc:docMk/>
          <pc:sldMk cId="0" sldId="328"/>
        </pc:sldMkLst>
      </pc:sldChg>
      <pc:sldChg chg="modSp">
        <pc:chgData name="Mariya Hristova" userId="ad723dea53ec8d61" providerId="Windows Live" clId="Web-{9D4AB45E-A265-4B20-B6BD-99AC8190EBF2}" dt="2022-11-07T08:35:38.854" v="212" actId="20577"/>
        <pc:sldMkLst>
          <pc:docMk/>
          <pc:sldMk cId="1670465020" sldId="331"/>
        </pc:sldMkLst>
        <pc:spChg chg="mod">
          <ac:chgData name="Mariya Hristova" userId="ad723dea53ec8d61" providerId="Windows Live" clId="Web-{9D4AB45E-A265-4B20-B6BD-99AC8190EBF2}" dt="2022-11-07T08:34:58.790" v="207" actId="20577"/>
          <ac:spMkLst>
            <pc:docMk/>
            <pc:sldMk cId="1670465020" sldId="331"/>
            <ac:spMk id="3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35:38.854" v="212" actId="20577"/>
          <ac:spMkLst>
            <pc:docMk/>
            <pc:sldMk cId="1670465020" sldId="331"/>
            <ac:spMk id="4" creationId="{00000000-0000-0000-0000-000000000000}"/>
          </ac:spMkLst>
        </pc:spChg>
      </pc:sldChg>
      <pc:sldChg chg="modSp">
        <pc:chgData name="Mariya Hristova" userId="ad723dea53ec8d61" providerId="Windows Live" clId="Web-{9D4AB45E-A265-4B20-B6BD-99AC8190EBF2}" dt="2022-11-07T08:49:47.724" v="319" actId="20577"/>
        <pc:sldMkLst>
          <pc:docMk/>
          <pc:sldMk cId="1702908902" sldId="332"/>
        </pc:sldMkLst>
        <pc:spChg chg="mod">
          <ac:chgData name="Mariya Hristova" userId="ad723dea53ec8d61" providerId="Windows Live" clId="Web-{9D4AB45E-A265-4B20-B6BD-99AC8190EBF2}" dt="2022-11-07T08:49:47.724" v="319" actId="20577"/>
          <ac:spMkLst>
            <pc:docMk/>
            <pc:sldMk cId="1702908902" sldId="332"/>
            <ac:spMk id="2" creationId="{00000000-0000-0000-0000-000000000000}"/>
          </ac:spMkLst>
        </pc:spChg>
      </pc:sldChg>
      <pc:sldChg chg="addSp delSp modSp">
        <pc:chgData name="Mariya Hristova" userId="ad723dea53ec8d61" providerId="Windows Live" clId="Web-{9D4AB45E-A265-4B20-B6BD-99AC8190EBF2}" dt="2022-11-07T08:57:12.284" v="393" actId="1076"/>
        <pc:sldMkLst>
          <pc:docMk/>
          <pc:sldMk cId="3586777587" sldId="334"/>
        </pc:sldMkLst>
        <pc:picChg chg="add mod">
          <ac:chgData name="Mariya Hristova" userId="ad723dea53ec8d61" providerId="Windows Live" clId="Web-{9D4AB45E-A265-4B20-B6BD-99AC8190EBF2}" dt="2022-11-07T08:56:56.878" v="391" actId="1076"/>
          <ac:picMkLst>
            <pc:docMk/>
            <pc:sldMk cId="3586777587" sldId="334"/>
            <ac:picMk id="14" creationId="{47F4AA89-32A2-4BC5-F6F4-EF10F90999CE}"/>
          </ac:picMkLst>
        </pc:picChg>
        <pc:picChg chg="del">
          <ac:chgData name="Mariya Hristova" userId="ad723dea53ec8d61" providerId="Windows Live" clId="Web-{9D4AB45E-A265-4B20-B6BD-99AC8190EBF2}" dt="2022-11-07T08:52:51.401" v="332"/>
          <ac:picMkLst>
            <pc:docMk/>
            <pc:sldMk cId="3586777587" sldId="334"/>
            <ac:picMk id="23" creationId="{00000000-0000-0000-0000-000000000000}"/>
          </ac:picMkLst>
        </pc:picChg>
        <pc:picChg chg="del">
          <ac:chgData name="Mariya Hristova" userId="ad723dea53ec8d61" providerId="Windows Live" clId="Web-{9D4AB45E-A265-4B20-B6BD-99AC8190EBF2}" dt="2022-11-07T08:56:53.456" v="389"/>
          <ac:picMkLst>
            <pc:docMk/>
            <pc:sldMk cId="3586777587" sldId="334"/>
            <ac:picMk id="24" creationId="{00000000-0000-0000-0000-000000000000}"/>
          </ac:picMkLst>
        </pc:picChg>
        <pc:picChg chg="add mod">
          <ac:chgData name="Mariya Hristova" userId="ad723dea53ec8d61" providerId="Windows Live" clId="Web-{9D4AB45E-A265-4B20-B6BD-99AC8190EBF2}" dt="2022-11-07T08:57:12.284" v="393" actId="1076"/>
          <ac:picMkLst>
            <pc:docMk/>
            <pc:sldMk cId="3586777587" sldId="334"/>
            <ac:picMk id="26" creationId="{E19C72AB-E3C8-F98A-1601-CB0144AD9AD4}"/>
          </ac:picMkLst>
        </pc:picChg>
      </pc:sldChg>
      <pc:sldChg chg="addSp delSp modSp">
        <pc:chgData name="Mariya Hristova" userId="ad723dea53ec8d61" providerId="Windows Live" clId="Web-{9D4AB45E-A265-4B20-B6BD-99AC8190EBF2}" dt="2022-11-07T08:57:58.864" v="402" actId="1076"/>
        <pc:sldMkLst>
          <pc:docMk/>
          <pc:sldMk cId="1216810795" sldId="335"/>
        </pc:sldMkLst>
        <pc:picChg chg="add">
          <ac:chgData name="Mariya Hristova" userId="ad723dea53ec8d61" providerId="Windows Live" clId="Web-{9D4AB45E-A265-4B20-B6BD-99AC8190EBF2}" dt="2022-11-07T08:57:18.363" v="395"/>
          <ac:picMkLst>
            <pc:docMk/>
            <pc:sldMk cId="1216810795" sldId="335"/>
            <ac:picMk id="14" creationId="{C14AC479-72AF-B9B9-506C-C11A34EA0D74}"/>
          </ac:picMkLst>
        </pc:picChg>
        <pc:picChg chg="del">
          <ac:chgData name="Mariya Hristova" userId="ad723dea53ec8d61" providerId="Windows Live" clId="Web-{9D4AB45E-A265-4B20-B6BD-99AC8190EBF2}" dt="2022-11-07T08:53:12.324" v="335"/>
          <ac:picMkLst>
            <pc:docMk/>
            <pc:sldMk cId="1216810795" sldId="335"/>
            <ac:picMk id="23" creationId="{00000000-0000-0000-0000-000000000000}"/>
          </ac:picMkLst>
        </pc:picChg>
        <pc:picChg chg="del">
          <ac:chgData name="Mariya Hristova" userId="ad723dea53ec8d61" providerId="Windows Live" clId="Web-{9D4AB45E-A265-4B20-B6BD-99AC8190EBF2}" dt="2022-11-07T08:57:17.378" v="394"/>
          <ac:picMkLst>
            <pc:docMk/>
            <pc:sldMk cId="1216810795" sldId="335"/>
            <ac:picMk id="24" creationId="{00000000-0000-0000-0000-000000000000}"/>
          </ac:picMkLst>
        </pc:picChg>
        <pc:picChg chg="add del">
          <ac:chgData name="Mariya Hristova" userId="ad723dea53ec8d61" providerId="Windows Live" clId="Web-{9D4AB45E-A265-4B20-B6BD-99AC8190EBF2}" dt="2022-11-07T08:57:54.864" v="400"/>
          <ac:picMkLst>
            <pc:docMk/>
            <pc:sldMk cId="1216810795" sldId="335"/>
            <ac:picMk id="26" creationId="{3A644A86-55A4-8C2F-B1A9-14EB316186C5}"/>
          </ac:picMkLst>
        </pc:picChg>
        <pc:picChg chg="add mod">
          <ac:chgData name="Mariya Hristova" userId="ad723dea53ec8d61" providerId="Windows Live" clId="Web-{9D4AB45E-A265-4B20-B6BD-99AC8190EBF2}" dt="2022-11-07T08:57:58.864" v="402" actId="1076"/>
          <ac:picMkLst>
            <pc:docMk/>
            <pc:sldMk cId="1216810795" sldId="335"/>
            <ac:picMk id="28" creationId="{8E29703F-7A01-13F3-E1D9-9C58C4D82ED4}"/>
          </ac:picMkLst>
        </pc:picChg>
      </pc:sldChg>
      <pc:sldChg chg="addSp delSp modSp">
        <pc:chgData name="Mariya Hristova" userId="ad723dea53ec8d61" providerId="Windows Live" clId="Web-{9D4AB45E-A265-4B20-B6BD-99AC8190EBF2}" dt="2022-11-07T08:58:18.130" v="405" actId="1076"/>
        <pc:sldMkLst>
          <pc:docMk/>
          <pc:sldMk cId="1498254038" sldId="336"/>
        </pc:sldMkLst>
        <pc:picChg chg="add">
          <ac:chgData name="Mariya Hristova" userId="ad723dea53ec8d61" providerId="Windows Live" clId="Web-{9D4AB45E-A265-4B20-B6BD-99AC8190EBF2}" dt="2022-11-07T08:57:26.754" v="398"/>
          <ac:picMkLst>
            <pc:docMk/>
            <pc:sldMk cId="1498254038" sldId="336"/>
            <ac:picMk id="14" creationId="{5DC5BB78-E1A1-18F8-FCF1-17408F7F7CD4}"/>
          </ac:picMkLst>
        </pc:picChg>
        <pc:picChg chg="del">
          <ac:chgData name="Mariya Hristova" userId="ad723dea53ec8d61" providerId="Windows Live" clId="Web-{9D4AB45E-A265-4B20-B6BD-99AC8190EBF2}" dt="2022-11-07T08:55:04.327" v="364"/>
          <ac:picMkLst>
            <pc:docMk/>
            <pc:sldMk cId="1498254038" sldId="336"/>
            <ac:picMk id="23" creationId="{00000000-0000-0000-0000-000000000000}"/>
          </ac:picMkLst>
        </pc:picChg>
        <pc:picChg chg="del">
          <ac:chgData name="Mariya Hristova" userId="ad723dea53ec8d61" providerId="Windows Live" clId="Web-{9D4AB45E-A265-4B20-B6BD-99AC8190EBF2}" dt="2022-11-07T08:57:23.675" v="397"/>
          <ac:picMkLst>
            <pc:docMk/>
            <pc:sldMk cId="1498254038" sldId="336"/>
            <ac:picMk id="24" creationId="{00000000-0000-0000-0000-000000000000}"/>
          </ac:picMkLst>
        </pc:picChg>
        <pc:picChg chg="add del">
          <ac:chgData name="Mariya Hristova" userId="ad723dea53ec8d61" providerId="Windows Live" clId="Web-{9D4AB45E-A265-4B20-B6BD-99AC8190EBF2}" dt="2022-11-07T08:58:09.536" v="403"/>
          <ac:picMkLst>
            <pc:docMk/>
            <pc:sldMk cId="1498254038" sldId="336"/>
            <ac:picMk id="26" creationId="{4A91D70E-D6E7-646D-431B-9DA648F736AC}"/>
          </ac:picMkLst>
        </pc:picChg>
        <pc:picChg chg="add mod">
          <ac:chgData name="Mariya Hristova" userId="ad723dea53ec8d61" providerId="Windows Live" clId="Web-{9D4AB45E-A265-4B20-B6BD-99AC8190EBF2}" dt="2022-11-07T08:58:18.130" v="405" actId="1076"/>
          <ac:picMkLst>
            <pc:docMk/>
            <pc:sldMk cId="1498254038" sldId="336"/>
            <ac:picMk id="28" creationId="{B75C4C53-9EF3-225D-3258-0AF2E1B9990E}"/>
          </ac:picMkLst>
        </pc:picChg>
      </pc:sldChg>
      <pc:sldChg chg="ord">
        <pc:chgData name="Mariya Hristova" userId="ad723dea53ec8d61" providerId="Windows Live" clId="Web-{9D4AB45E-A265-4B20-B6BD-99AC8190EBF2}" dt="2022-11-07T08:52:17.103" v="328"/>
        <pc:sldMkLst>
          <pc:docMk/>
          <pc:sldMk cId="1463212455" sldId="340"/>
        </pc:sldMkLst>
      </pc:sldChg>
      <pc:sldChg chg="addSp delSp del ord">
        <pc:chgData name="Mariya Hristova" userId="ad723dea53ec8d61" providerId="Windows Live" clId="Web-{9D4AB45E-A265-4B20-B6BD-99AC8190EBF2}" dt="2022-11-07T08:56:37.205" v="388"/>
        <pc:sldMkLst>
          <pc:docMk/>
          <pc:sldMk cId="1638319910" sldId="341"/>
        </pc:sldMkLst>
        <pc:picChg chg="add del">
          <ac:chgData name="Mariya Hristova" userId="ad723dea53ec8d61" providerId="Windows Live" clId="Web-{9D4AB45E-A265-4B20-B6BD-99AC8190EBF2}" dt="2022-11-07T08:55:24.594" v="369"/>
          <ac:picMkLst>
            <pc:docMk/>
            <pc:sldMk cId="1638319910" sldId="341"/>
            <ac:picMk id="2" creationId="{890A8A72-56CF-3544-B2F7-E2FF906F7F90}"/>
          </ac:picMkLst>
        </pc:picChg>
      </pc:sldChg>
      <pc:sldChg chg="addSp delSp modSp ord">
        <pc:chgData name="Mariya Hristova" userId="ad723dea53ec8d61" providerId="Windows Live" clId="Web-{9D4AB45E-A265-4B20-B6BD-99AC8190EBF2}" dt="2022-11-07T08:53:31.543" v="340" actId="1076"/>
        <pc:sldMkLst>
          <pc:docMk/>
          <pc:sldMk cId="3469697654" sldId="344"/>
        </pc:sldMkLst>
        <pc:picChg chg="add mod">
          <ac:chgData name="Mariya Hristova" userId="ad723dea53ec8d61" providerId="Windows Live" clId="Web-{9D4AB45E-A265-4B20-B6BD-99AC8190EBF2}" dt="2022-11-07T08:53:31.543" v="340" actId="1076"/>
          <ac:picMkLst>
            <pc:docMk/>
            <pc:sldMk cId="3469697654" sldId="344"/>
            <ac:picMk id="13" creationId="{EA752010-AB8E-F51C-C831-3989245D278B}"/>
          </ac:picMkLst>
        </pc:picChg>
        <pc:picChg chg="del mod">
          <ac:chgData name="Mariya Hristova" userId="ad723dea53ec8d61" providerId="Windows Live" clId="Web-{9D4AB45E-A265-4B20-B6BD-99AC8190EBF2}" dt="2022-11-07T08:53:24.121" v="338"/>
          <ac:picMkLst>
            <pc:docMk/>
            <pc:sldMk cId="3469697654" sldId="344"/>
            <ac:picMk id="14" creationId="{1BF3B289-403F-7547-1ECD-3077DEB0179F}"/>
          </ac:picMkLst>
        </pc:picChg>
      </pc:sldChg>
      <pc:sldChg chg="addSp delSp modSp add ord replId">
        <pc:chgData name="Mariya Hristova" userId="ad723dea53ec8d61" providerId="Windows Live" clId="Web-{9D4AB45E-A265-4B20-B6BD-99AC8190EBF2}" dt="2022-11-07T08:24:20.256" v="156" actId="1076"/>
        <pc:sldMkLst>
          <pc:docMk/>
          <pc:sldMk cId="551308849" sldId="345"/>
        </pc:sldMkLst>
        <pc:spChg chg="mod">
          <ac:chgData name="Mariya Hristova" userId="ad723dea53ec8d61" providerId="Windows Live" clId="Web-{9D4AB45E-A265-4B20-B6BD-99AC8190EBF2}" dt="2022-11-07T08:22:37.815" v="144" actId="20577"/>
          <ac:spMkLst>
            <pc:docMk/>
            <pc:sldMk cId="551308849" sldId="345"/>
            <ac:spMk id="14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23:57.067" v="150"/>
          <ac:spMkLst>
            <pc:docMk/>
            <pc:sldMk cId="551308849" sldId="345"/>
            <ac:spMk id="18" creationId="{00000000-0000-0000-0000-000000000000}"/>
          </ac:spMkLst>
        </pc:spChg>
        <pc:picChg chg="add del mod">
          <ac:chgData name="Mariya Hristova" userId="ad723dea53ec8d61" providerId="Windows Live" clId="Web-{9D4AB45E-A265-4B20-B6BD-99AC8190EBF2}" dt="2022-11-07T08:24:14.568" v="151"/>
          <ac:picMkLst>
            <pc:docMk/>
            <pc:sldMk cId="551308849" sldId="345"/>
            <ac:picMk id="11" creationId="{A2A4240E-18F7-A4AE-8149-BD1426890782}"/>
          </ac:picMkLst>
        </pc:picChg>
        <pc:picChg chg="del">
          <ac:chgData name="Mariya Hristova" userId="ad723dea53ec8d61" providerId="Windows Live" clId="Web-{9D4AB45E-A265-4B20-B6BD-99AC8190EBF2}" dt="2022-11-07T08:24:17.287" v="152"/>
          <ac:picMkLst>
            <pc:docMk/>
            <pc:sldMk cId="551308849" sldId="345"/>
            <ac:picMk id="21" creationId="{00000000-0000-0000-0000-000000000000}"/>
          </ac:picMkLst>
        </pc:picChg>
        <pc:picChg chg="del">
          <ac:chgData name="Mariya Hristova" userId="ad723dea53ec8d61" providerId="Windows Live" clId="Web-{9D4AB45E-A265-4B20-B6BD-99AC8190EBF2}" dt="2022-11-07T08:21:22.078" v="120"/>
          <ac:picMkLst>
            <pc:docMk/>
            <pc:sldMk cId="551308849" sldId="345"/>
            <ac:picMk id="22" creationId="{00000000-0000-0000-0000-000000000000}"/>
          </ac:picMkLst>
        </pc:picChg>
        <pc:picChg chg="add mod">
          <ac:chgData name="Mariya Hristova" userId="ad723dea53ec8d61" providerId="Windows Live" clId="Web-{9D4AB45E-A265-4B20-B6BD-99AC8190EBF2}" dt="2022-11-07T08:24:20.256" v="155" actId="1076"/>
          <ac:picMkLst>
            <pc:docMk/>
            <pc:sldMk cId="551308849" sldId="345"/>
            <ac:picMk id="23" creationId="{7B41E03B-8EE0-3396-24AE-B9E6EAA41732}"/>
          </ac:picMkLst>
        </pc:picChg>
        <pc:picChg chg="add mod">
          <ac:chgData name="Mariya Hristova" userId="ad723dea53ec8d61" providerId="Windows Live" clId="Web-{9D4AB45E-A265-4B20-B6BD-99AC8190EBF2}" dt="2022-11-07T08:24:20.256" v="156" actId="1076"/>
          <ac:picMkLst>
            <pc:docMk/>
            <pc:sldMk cId="551308849" sldId="345"/>
            <ac:picMk id="25" creationId="{09894040-BE43-B294-DBD2-3EB2F443C622}"/>
          </ac:picMkLst>
        </pc:picChg>
      </pc:sldChg>
      <pc:sldChg chg="modSp add ord replId">
        <pc:chgData name="Mariya Hristova" userId="ad723dea53ec8d61" providerId="Windows Live" clId="Web-{9D4AB45E-A265-4B20-B6BD-99AC8190EBF2}" dt="2022-11-07T08:51:46.056" v="327"/>
        <pc:sldMkLst>
          <pc:docMk/>
          <pc:sldMk cId="1954285010" sldId="346"/>
        </pc:sldMkLst>
        <pc:spChg chg="mod">
          <ac:chgData name="Mariya Hristova" userId="ad723dea53ec8d61" providerId="Windows Live" clId="Web-{9D4AB45E-A265-4B20-B6BD-99AC8190EBF2}" dt="2022-11-07T08:51:46.056" v="327"/>
          <ac:spMkLst>
            <pc:docMk/>
            <pc:sldMk cId="1954285010" sldId="346"/>
            <ac:spMk id="23" creationId="{00000000-0000-0000-0000-000000000000}"/>
          </ac:spMkLst>
        </pc:spChg>
      </pc:sldChg>
      <pc:sldChg chg="addSp delSp modSp add ord replId">
        <pc:chgData name="Mariya Hristova" userId="ad723dea53ec8d61" providerId="Windows Live" clId="Web-{9D4AB45E-A265-4B20-B6BD-99AC8190EBF2}" dt="2022-11-07T08:56:26.580" v="387" actId="1076"/>
        <pc:sldMkLst>
          <pc:docMk/>
          <pc:sldMk cId="2754212318" sldId="347"/>
        </pc:sldMkLst>
        <pc:spChg chg="mod">
          <ac:chgData name="Mariya Hristova" userId="ad723dea53ec8d61" providerId="Windows Live" clId="Web-{9D4AB45E-A265-4B20-B6BD-99AC8190EBF2}" dt="2022-11-07T08:56:26.580" v="387" actId="1076"/>
          <ac:spMkLst>
            <pc:docMk/>
            <pc:sldMk cId="2754212318" sldId="347"/>
            <ac:spMk id="16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54:25.482" v="352" actId="20577"/>
          <ac:spMkLst>
            <pc:docMk/>
            <pc:sldMk cId="2754212318" sldId="347"/>
            <ac:spMk id="20" creationId="{00000000-0000-0000-0000-000000000000}"/>
          </ac:spMkLst>
        </pc:spChg>
        <pc:grpChg chg="del">
          <ac:chgData name="Mariya Hristova" userId="ad723dea53ec8d61" providerId="Windows Live" clId="Web-{9D4AB45E-A265-4B20-B6BD-99AC8190EBF2}" dt="2022-11-07T08:56:20.955" v="385"/>
          <ac:grpSpMkLst>
            <pc:docMk/>
            <pc:sldMk cId="2754212318" sldId="347"/>
            <ac:grpSpMk id="5" creationId="{00000000-0000-0000-0000-000000000000}"/>
          </ac:grpSpMkLst>
        </pc:grpChg>
        <pc:grpChg chg="del">
          <ac:chgData name="Mariya Hristova" userId="ad723dea53ec8d61" providerId="Windows Live" clId="Web-{9D4AB45E-A265-4B20-B6BD-99AC8190EBF2}" dt="2022-11-07T08:56:22.017" v="386"/>
          <ac:grpSpMkLst>
            <pc:docMk/>
            <pc:sldMk cId="2754212318" sldId="347"/>
            <ac:grpSpMk id="17" creationId="{00000000-0000-0000-0000-000000000000}"/>
          </ac:grpSpMkLst>
        </pc:grpChg>
        <pc:picChg chg="del">
          <ac:chgData name="Mariya Hristova" userId="ad723dea53ec8d61" providerId="Windows Live" clId="Web-{9D4AB45E-A265-4B20-B6BD-99AC8190EBF2}" dt="2022-11-07T08:54:04.013" v="342"/>
          <ac:picMkLst>
            <pc:docMk/>
            <pc:sldMk cId="2754212318" sldId="347"/>
            <ac:picMk id="13" creationId="{EA752010-AB8E-F51C-C831-3989245D278B}"/>
          </ac:picMkLst>
        </pc:picChg>
        <pc:picChg chg="add mod">
          <ac:chgData name="Mariya Hristova" userId="ad723dea53ec8d61" providerId="Windows Live" clId="Web-{9D4AB45E-A265-4B20-B6BD-99AC8190EBF2}" dt="2022-11-07T08:55:14.359" v="366" actId="1076"/>
          <ac:picMkLst>
            <pc:docMk/>
            <pc:sldMk cId="2754212318" sldId="347"/>
            <ac:picMk id="14" creationId="{5E15FC9E-4B91-34FC-B802-674BCD3137CA}"/>
          </ac:picMkLst>
        </pc:picChg>
      </pc:sldChg>
      <pc:sldChg chg="addSp delSp modSp add replId">
        <pc:chgData name="Mariya Hristova" userId="ad723dea53ec8d61" providerId="Windows Live" clId="Web-{9D4AB45E-A265-4B20-B6BD-99AC8190EBF2}" dt="2022-11-07T08:56:18.205" v="384" actId="1076"/>
        <pc:sldMkLst>
          <pc:docMk/>
          <pc:sldMk cId="858371745" sldId="348"/>
        </pc:sldMkLst>
        <pc:spChg chg="mod">
          <ac:chgData name="Mariya Hristova" userId="ad723dea53ec8d61" providerId="Windows Live" clId="Web-{9D4AB45E-A265-4B20-B6BD-99AC8190EBF2}" dt="2022-11-07T08:56:15.298" v="383" actId="1076"/>
          <ac:spMkLst>
            <pc:docMk/>
            <pc:sldMk cId="858371745" sldId="348"/>
            <ac:spMk id="16" creationId="{00000000-0000-0000-0000-000000000000}"/>
          </ac:spMkLst>
        </pc:spChg>
        <pc:spChg chg="mod">
          <ac:chgData name="Mariya Hristova" userId="ad723dea53ec8d61" providerId="Windows Live" clId="Web-{9D4AB45E-A265-4B20-B6BD-99AC8190EBF2}" dt="2022-11-07T08:56:18.205" v="384" actId="1076"/>
          <ac:spMkLst>
            <pc:docMk/>
            <pc:sldMk cId="858371745" sldId="348"/>
            <ac:spMk id="20" creationId="{00000000-0000-0000-0000-000000000000}"/>
          </ac:spMkLst>
        </pc:spChg>
        <pc:grpChg chg="del">
          <ac:chgData name="Mariya Hristova" userId="ad723dea53ec8d61" providerId="Windows Live" clId="Web-{9D4AB45E-A265-4B20-B6BD-99AC8190EBF2}" dt="2022-11-07T08:56:08.517" v="381"/>
          <ac:grpSpMkLst>
            <pc:docMk/>
            <pc:sldMk cId="858371745" sldId="348"/>
            <ac:grpSpMk id="5" creationId="{00000000-0000-0000-0000-000000000000}"/>
          </ac:grpSpMkLst>
        </pc:grpChg>
        <pc:grpChg chg="del">
          <ac:chgData name="Mariya Hristova" userId="ad723dea53ec8d61" providerId="Windows Live" clId="Web-{9D4AB45E-A265-4B20-B6BD-99AC8190EBF2}" dt="2022-11-07T08:56:09.486" v="382"/>
          <ac:grpSpMkLst>
            <pc:docMk/>
            <pc:sldMk cId="858371745" sldId="348"/>
            <ac:grpSpMk id="17" creationId="{00000000-0000-0000-0000-000000000000}"/>
          </ac:grpSpMkLst>
        </pc:grpChg>
        <pc:picChg chg="add mod">
          <ac:chgData name="Mariya Hristova" userId="ad723dea53ec8d61" providerId="Windows Live" clId="Web-{9D4AB45E-A265-4B20-B6BD-99AC8190EBF2}" dt="2022-11-07T08:55:56.157" v="378" actId="1076"/>
          <ac:picMkLst>
            <pc:docMk/>
            <pc:sldMk cId="858371745" sldId="348"/>
            <ac:picMk id="13" creationId="{B885AAAC-0540-FEE3-4CF3-F4B46266DB2C}"/>
          </ac:picMkLst>
        </pc:picChg>
        <pc:picChg chg="del">
          <ac:chgData name="Mariya Hristova" userId="ad723dea53ec8d61" providerId="Windows Live" clId="Web-{9D4AB45E-A265-4B20-B6BD-99AC8190EBF2}" dt="2022-11-07T08:55:27.250" v="370"/>
          <ac:picMkLst>
            <pc:docMk/>
            <pc:sldMk cId="858371745" sldId="348"/>
            <ac:picMk id="14" creationId="{5E15FC9E-4B91-34FC-B802-674BCD3137CA}"/>
          </ac:picMkLst>
        </pc:picChg>
        <pc:picChg chg="mod">
          <ac:chgData name="Mariya Hristova" userId="ad723dea53ec8d61" providerId="Windows Live" clId="Web-{9D4AB45E-A265-4B20-B6BD-99AC8190EBF2}" dt="2022-11-07T08:55:56.141" v="377" actId="1076"/>
          <ac:picMkLst>
            <pc:docMk/>
            <pc:sldMk cId="858371745" sldId="348"/>
            <ac:picMk id="24" creationId="{00000000-0000-0000-0000-000000000000}"/>
          </ac:picMkLst>
        </pc:picChg>
      </pc:sldChg>
      <pc:sldChg chg="add del replId">
        <pc:chgData name="Mariya Hristova" userId="ad723dea53ec8d61" providerId="Windows Live" clId="Web-{9D4AB45E-A265-4B20-B6BD-99AC8190EBF2}" dt="2022-11-07T08:55:18.297" v="367"/>
        <pc:sldMkLst>
          <pc:docMk/>
          <pc:sldMk cId="1623311284" sldId="348"/>
        </pc:sldMkLst>
      </pc:sldChg>
      <pc:sldChg chg="new">
        <pc:chgData name="Mariya Hristova" userId="ad723dea53ec8d61" providerId="Windows Live" clId="Web-{9D4AB45E-A265-4B20-B6BD-99AC8190EBF2}" dt="2022-11-07T13:29:52.645" v="532"/>
        <pc:sldMkLst>
          <pc:docMk/>
          <pc:sldMk cId="1715919948" sldId="349"/>
        </pc:sldMkLst>
      </pc:sldChg>
    </pc:docChg>
  </pc:docChgLst>
  <pc:docChgLst>
    <pc:chgData name="Гост потребител" providerId="Windows Live" clId="Web-{70FAB283-5518-43CE-8161-DB762B9C617B}"/>
    <pc:docChg chg="modSld">
      <pc:chgData name="Гост потребител" userId="" providerId="Windows Live" clId="Web-{70FAB283-5518-43CE-8161-DB762B9C617B}" dt="2022-11-04T14:04:40.314" v="2" actId="20577"/>
      <pc:docMkLst>
        <pc:docMk/>
      </pc:docMkLst>
      <pc:sldChg chg="modSp">
        <pc:chgData name="Гост потребител" userId="" providerId="Windows Live" clId="Web-{70FAB283-5518-43CE-8161-DB762B9C617B}" dt="2022-11-04T14:04:40.314" v="2" actId="20577"/>
        <pc:sldMkLst>
          <pc:docMk/>
          <pc:sldMk cId="0" sldId="313"/>
        </pc:sldMkLst>
        <pc:spChg chg="mod">
          <ac:chgData name="Гост потребител" userId="" providerId="Windows Live" clId="Web-{70FAB283-5518-43CE-8161-DB762B9C617B}" dt="2022-11-04T14:04:40.314" v="2" actId="20577"/>
          <ac:spMkLst>
            <pc:docMk/>
            <pc:sldMk cId="0" sldId="313"/>
            <ac:spMk id="24" creationId="{00000000-0000-0000-0000-000000000000}"/>
          </ac:spMkLst>
        </pc:spChg>
      </pc:sldChg>
    </pc:docChg>
  </pc:docChgLst>
  <pc:docChgLst>
    <pc:chgData name="Mariya Hristova" userId="ad723dea53ec8d61" providerId="Windows Live" clId="Web-{A7353285-91D8-484D-B025-04E14A047D5A}"/>
    <pc:docChg chg="addSld delSld modSld">
      <pc:chgData name="Mariya Hristova" userId="ad723dea53ec8d61" providerId="Windows Live" clId="Web-{A7353285-91D8-484D-B025-04E14A047D5A}" dt="2022-11-07T07:54:41.013" v="91" actId="20577"/>
      <pc:docMkLst>
        <pc:docMk/>
      </pc:docMkLst>
      <pc:sldChg chg="modSp">
        <pc:chgData name="Mariya Hristova" userId="ad723dea53ec8d61" providerId="Windows Live" clId="Web-{A7353285-91D8-484D-B025-04E14A047D5A}" dt="2022-11-07T07:43:15.884" v="6" actId="1076"/>
        <pc:sldMkLst>
          <pc:docMk/>
          <pc:sldMk cId="0" sldId="267"/>
        </pc:sldMkLst>
        <pc:picChg chg="mod">
          <ac:chgData name="Mariya Hristova" userId="ad723dea53ec8d61" providerId="Windows Live" clId="Web-{A7353285-91D8-484D-B025-04E14A047D5A}" dt="2022-11-07T07:43:15.884" v="6" actId="1076"/>
          <ac:picMkLst>
            <pc:docMk/>
            <pc:sldMk cId="0" sldId="267"/>
            <ac:picMk id="18" creationId="{00000000-0000-0000-0000-000000000000}"/>
          </ac:picMkLst>
        </pc:picChg>
        <pc:picChg chg="mod">
          <ac:chgData name="Mariya Hristova" userId="ad723dea53ec8d61" providerId="Windows Live" clId="Web-{A7353285-91D8-484D-B025-04E14A047D5A}" dt="2022-11-07T07:43:04.962" v="2" actId="1076"/>
          <ac:picMkLst>
            <pc:docMk/>
            <pc:sldMk cId="0" sldId="267"/>
            <ac:picMk id="19" creationId="{00000000-0000-0000-0000-000000000000}"/>
          </ac:picMkLst>
        </pc:picChg>
      </pc:sldChg>
      <pc:sldChg chg="modSp">
        <pc:chgData name="Mariya Hristova" userId="ad723dea53ec8d61" providerId="Windows Live" clId="Web-{A7353285-91D8-484D-B025-04E14A047D5A}" dt="2022-11-07T07:44:03.416" v="11" actId="14100"/>
        <pc:sldMkLst>
          <pc:docMk/>
          <pc:sldMk cId="0" sldId="287"/>
        </pc:sldMkLst>
        <pc:picChg chg="mod">
          <ac:chgData name="Mariya Hristova" userId="ad723dea53ec8d61" providerId="Windows Live" clId="Web-{A7353285-91D8-484D-B025-04E14A047D5A}" dt="2022-11-07T07:43:54.416" v="8" actId="1076"/>
          <ac:picMkLst>
            <pc:docMk/>
            <pc:sldMk cId="0" sldId="287"/>
            <ac:picMk id="8" creationId="{00000000-0000-0000-0000-000000000000}"/>
          </ac:picMkLst>
        </pc:picChg>
        <pc:picChg chg="mod">
          <ac:chgData name="Mariya Hristova" userId="ad723dea53ec8d61" providerId="Windows Live" clId="Web-{A7353285-91D8-484D-B025-04E14A047D5A}" dt="2022-11-07T07:44:03.416" v="11" actId="14100"/>
          <ac:picMkLst>
            <pc:docMk/>
            <pc:sldMk cId="0" sldId="287"/>
            <ac:picMk id="9" creationId="{00000000-0000-0000-0000-000000000000}"/>
          </ac:picMkLst>
        </pc:picChg>
      </pc:sldChg>
      <pc:sldChg chg="addSp delSp modSp">
        <pc:chgData name="Mariya Hristova" userId="ad723dea53ec8d61" providerId="Windows Live" clId="Web-{A7353285-91D8-484D-B025-04E14A047D5A}" dt="2022-11-07T07:48:24.049" v="40"/>
        <pc:sldMkLst>
          <pc:docMk/>
          <pc:sldMk cId="0" sldId="308"/>
        </pc:sldMkLst>
        <pc:picChg chg="add del mod">
          <ac:chgData name="Mariya Hristova" userId="ad723dea53ec8d61" providerId="Windows Live" clId="Web-{A7353285-91D8-484D-B025-04E14A047D5A}" dt="2022-11-07T07:48:24.049" v="40"/>
          <ac:picMkLst>
            <pc:docMk/>
            <pc:sldMk cId="0" sldId="308"/>
            <ac:picMk id="25" creationId="{609FE4F8-2E77-2461-14B5-D38692E5D114}"/>
          </ac:picMkLst>
        </pc:picChg>
      </pc:sldChg>
      <pc:sldChg chg="addSp delSp modSp">
        <pc:chgData name="Mariya Hristova" userId="ad723dea53ec8d61" providerId="Windows Live" clId="Web-{A7353285-91D8-484D-B025-04E14A047D5A}" dt="2022-11-07T07:53:51.137" v="82"/>
        <pc:sldMkLst>
          <pc:docMk/>
          <pc:sldMk cId="0" sldId="309"/>
        </pc:sldMkLst>
        <pc:spChg chg="mod">
          <ac:chgData name="Mariya Hristova" userId="ad723dea53ec8d61" providerId="Windows Live" clId="Web-{A7353285-91D8-484D-B025-04E14A047D5A}" dt="2022-11-07T07:53:51.137" v="82"/>
          <ac:spMkLst>
            <pc:docMk/>
            <pc:sldMk cId="0" sldId="309"/>
            <ac:spMk id="14" creationId="{00000000-0000-0000-0000-000000000000}"/>
          </ac:spMkLst>
        </pc:spChg>
        <pc:picChg chg="add del mod">
          <ac:chgData name="Mariya Hristova" userId="ad723dea53ec8d61" providerId="Windows Live" clId="Web-{A7353285-91D8-484D-B025-04E14A047D5A}" dt="2022-11-07T07:48:37.362" v="46"/>
          <ac:picMkLst>
            <pc:docMk/>
            <pc:sldMk cId="0" sldId="309"/>
            <ac:picMk id="11" creationId="{829E255C-87FC-1C54-EBF1-C28BE52EBE9A}"/>
          </ac:picMkLst>
        </pc:picChg>
        <pc:picChg chg="add del mod">
          <ac:chgData name="Mariya Hristova" userId="ad723dea53ec8d61" providerId="Windows Live" clId="Web-{A7353285-91D8-484D-B025-04E14A047D5A}" dt="2022-11-07T07:48:32.659" v="44"/>
          <ac:picMkLst>
            <pc:docMk/>
            <pc:sldMk cId="0" sldId="309"/>
            <ac:picMk id="18" creationId="{CF9F0322-BEE8-EAFE-4FD4-4C01029EEE12}"/>
          </ac:picMkLst>
        </pc:picChg>
        <pc:picChg chg="add del mod">
          <ac:chgData name="Mariya Hristova" userId="ad723dea53ec8d61" providerId="Windows Live" clId="Web-{A7353285-91D8-484D-B025-04E14A047D5A}" dt="2022-11-07T07:48:30.362" v="42"/>
          <ac:picMkLst>
            <pc:docMk/>
            <pc:sldMk cId="0" sldId="309"/>
            <ac:picMk id="23" creationId="{DA221CC9-95DC-2542-37FD-255B797EEB2F}"/>
          </ac:picMkLst>
        </pc:picChg>
        <pc:picChg chg="add del mod">
          <ac:chgData name="Mariya Hristova" userId="ad723dea53ec8d61" providerId="Windows Live" clId="Web-{A7353285-91D8-484D-B025-04E14A047D5A}" dt="2022-11-07T07:47:11.125" v="33"/>
          <ac:picMkLst>
            <pc:docMk/>
            <pc:sldMk cId="0" sldId="309"/>
            <ac:picMk id="24" creationId="{DE1B5BCD-E31B-48C4-63EE-557B62288374}"/>
          </ac:picMkLst>
        </pc:picChg>
      </pc:sldChg>
      <pc:sldChg chg="modSp">
        <pc:chgData name="Mariya Hristova" userId="ad723dea53ec8d61" providerId="Windows Live" clId="Web-{A7353285-91D8-484D-B025-04E14A047D5A}" dt="2022-11-07T07:54:41.013" v="91" actId="20577"/>
        <pc:sldMkLst>
          <pc:docMk/>
          <pc:sldMk cId="0" sldId="310"/>
        </pc:sldMkLst>
        <pc:spChg chg="mod">
          <ac:chgData name="Mariya Hristova" userId="ad723dea53ec8d61" providerId="Windows Live" clId="Web-{A7353285-91D8-484D-B025-04E14A047D5A}" dt="2022-11-07T07:54:41.013" v="91" actId="20577"/>
          <ac:spMkLst>
            <pc:docMk/>
            <pc:sldMk cId="0" sldId="310"/>
            <ac:spMk id="14" creationId="{00000000-0000-0000-0000-000000000000}"/>
          </ac:spMkLst>
        </pc:spChg>
      </pc:sldChg>
      <pc:sldChg chg="addSp delSp modSp new add del">
        <pc:chgData name="Mariya Hristova" userId="ad723dea53ec8d61" providerId="Windows Live" clId="Web-{A7353285-91D8-484D-B025-04E14A047D5A}" dt="2022-11-07T07:48:20.065" v="38"/>
        <pc:sldMkLst>
          <pc:docMk/>
          <pc:sldMk cId="1359463144" sldId="345"/>
        </pc:sldMkLst>
        <pc:picChg chg="add del mod">
          <ac:chgData name="Mariya Hristova" userId="ad723dea53ec8d61" providerId="Windows Live" clId="Web-{A7353285-91D8-484D-B025-04E14A047D5A}" dt="2022-11-07T07:48:18.705" v="37"/>
          <ac:picMkLst>
            <pc:docMk/>
            <pc:sldMk cId="1359463144" sldId="345"/>
            <ac:picMk id="2" creationId="{795D6635-5402-5EC0-9BEF-3128B1767C12}"/>
          </ac:picMkLst>
        </pc:picChg>
        <pc:picChg chg="add del mod">
          <ac:chgData name="Mariya Hristova" userId="ad723dea53ec8d61" providerId="Windows Live" clId="Web-{A7353285-91D8-484D-B025-04E14A047D5A}" dt="2022-11-07T07:48:17.158" v="36"/>
          <ac:picMkLst>
            <pc:docMk/>
            <pc:sldMk cId="1359463144" sldId="345"/>
            <ac:picMk id="3" creationId="{C5B7C2FC-3B67-EC09-A29C-827BB5E0AD58}"/>
          </ac:picMkLst>
        </pc:picChg>
      </pc:sldChg>
    </pc:docChg>
  </pc:docChgLst>
  <pc:docChgLst>
    <pc:chgData name="Гост потребител" providerId="Windows Live" clId="Web-{FB65A194-F6CA-433B-A2EB-3AC793F35F44}"/>
    <pc:docChg chg="addSld modSld">
      <pc:chgData name="Гост потребител" userId="" providerId="Windows Live" clId="Web-{FB65A194-F6CA-433B-A2EB-3AC793F35F44}" dt="2022-11-04T15:00:32.950" v="647" actId="20577"/>
      <pc:docMkLst>
        <pc:docMk/>
      </pc:docMkLst>
      <pc:sldChg chg="modSp">
        <pc:chgData name="Гост потребител" userId="" providerId="Windows Live" clId="Web-{FB65A194-F6CA-433B-A2EB-3AC793F35F44}" dt="2022-11-04T14:53:08.934" v="610" actId="20577"/>
        <pc:sldMkLst>
          <pc:docMk/>
          <pc:sldMk cId="3586777587" sldId="334"/>
        </pc:sldMkLst>
        <pc:spChg chg="mod">
          <ac:chgData name="Гост потребител" userId="" providerId="Windows Live" clId="Web-{FB65A194-F6CA-433B-A2EB-3AC793F35F44}" dt="2022-11-04T14:44:19.073" v="416" actId="20577"/>
          <ac:spMkLst>
            <pc:docMk/>
            <pc:sldMk cId="3586777587" sldId="334"/>
            <ac:spMk id="16" creationId="{00000000-0000-0000-0000-000000000000}"/>
          </ac:spMkLst>
        </pc:spChg>
        <pc:spChg chg="mod">
          <ac:chgData name="Гост потребител" userId="" providerId="Windows Live" clId="Web-{FB65A194-F6CA-433B-A2EB-3AC793F35F44}" dt="2022-11-04T14:53:08.934" v="610" actId="20577"/>
          <ac:spMkLst>
            <pc:docMk/>
            <pc:sldMk cId="3586777587" sldId="334"/>
            <ac:spMk id="20" creationId="{00000000-0000-0000-0000-000000000000}"/>
          </ac:spMkLst>
        </pc:spChg>
        <pc:grpChg chg="mod">
          <ac:chgData name="Гост потребител" userId="" providerId="Windows Live" clId="Web-{FB65A194-F6CA-433B-A2EB-3AC793F35F44}" dt="2022-11-04T14:44:32.417" v="417" actId="1076"/>
          <ac:grpSpMkLst>
            <pc:docMk/>
            <pc:sldMk cId="3586777587" sldId="334"/>
            <ac:grpSpMk id="17" creationId="{00000000-0000-0000-0000-000000000000}"/>
          </ac:grpSpMkLst>
        </pc:grpChg>
      </pc:sldChg>
      <pc:sldChg chg="modSp">
        <pc:chgData name="Гост потребител" userId="" providerId="Windows Live" clId="Web-{FB65A194-F6CA-433B-A2EB-3AC793F35F44}" dt="2022-11-04T14:50:23.902" v="607" actId="20577"/>
        <pc:sldMkLst>
          <pc:docMk/>
          <pc:sldMk cId="1216810795" sldId="335"/>
        </pc:sldMkLst>
        <pc:spChg chg="mod">
          <ac:chgData name="Гост потребител" userId="" providerId="Windows Live" clId="Web-{FB65A194-F6CA-433B-A2EB-3AC793F35F44}" dt="2022-11-04T14:50:23.902" v="607" actId="20577"/>
          <ac:spMkLst>
            <pc:docMk/>
            <pc:sldMk cId="1216810795" sldId="335"/>
            <ac:spMk id="16" creationId="{00000000-0000-0000-0000-000000000000}"/>
          </ac:spMkLst>
        </pc:spChg>
        <pc:spChg chg="mod">
          <ac:chgData name="Гост потребител" userId="" providerId="Windows Live" clId="Web-{FB65A194-F6CA-433B-A2EB-3AC793F35F44}" dt="2022-11-04T14:29:16.306" v="7" actId="20577"/>
          <ac:spMkLst>
            <pc:docMk/>
            <pc:sldMk cId="1216810795" sldId="335"/>
            <ac:spMk id="20" creationId="{00000000-0000-0000-0000-000000000000}"/>
          </ac:spMkLst>
        </pc:spChg>
      </pc:sldChg>
      <pc:sldChg chg="modSp">
        <pc:chgData name="Гост потребител" userId="" providerId="Windows Live" clId="Web-{FB65A194-F6CA-433B-A2EB-3AC793F35F44}" dt="2022-11-04T14:35:45.010" v="79" actId="20577"/>
        <pc:sldMkLst>
          <pc:docMk/>
          <pc:sldMk cId="1498254038" sldId="336"/>
        </pc:sldMkLst>
        <pc:spChg chg="mod">
          <ac:chgData name="Гост потребител" userId="" providerId="Windows Live" clId="Web-{FB65A194-F6CA-433B-A2EB-3AC793F35F44}" dt="2022-11-04T14:35:45.010" v="79" actId="20577"/>
          <ac:spMkLst>
            <pc:docMk/>
            <pc:sldMk cId="1498254038" sldId="336"/>
            <ac:spMk id="16" creationId="{00000000-0000-0000-0000-000000000000}"/>
          </ac:spMkLst>
        </pc:spChg>
      </pc:sldChg>
      <pc:sldChg chg="addSp delSp modSp add replId">
        <pc:chgData name="Гост потребител" userId="" providerId="Windows Live" clId="Web-{FB65A194-F6CA-433B-A2EB-3AC793F35F44}" dt="2022-11-04T15:00:32.950" v="647" actId="20577"/>
        <pc:sldMkLst>
          <pc:docMk/>
          <pc:sldMk cId="3469697654" sldId="344"/>
        </pc:sldMkLst>
        <pc:spChg chg="mod">
          <ac:chgData name="Гост потребител" userId="" providerId="Windows Live" clId="Web-{FB65A194-F6CA-433B-A2EB-3AC793F35F44}" dt="2022-11-04T15:00:32.950" v="647" actId="20577"/>
          <ac:spMkLst>
            <pc:docMk/>
            <pc:sldMk cId="3469697654" sldId="344"/>
            <ac:spMk id="16" creationId="{00000000-0000-0000-0000-000000000000}"/>
          </ac:spMkLst>
        </pc:spChg>
        <pc:spChg chg="mod">
          <ac:chgData name="Гост потребител" userId="" providerId="Windows Live" clId="Web-{FB65A194-F6CA-433B-A2EB-3AC793F35F44}" dt="2022-11-04T14:56:05.856" v="629" actId="20577"/>
          <ac:spMkLst>
            <pc:docMk/>
            <pc:sldMk cId="3469697654" sldId="344"/>
            <ac:spMk id="20" creationId="{00000000-0000-0000-0000-000000000000}"/>
          </ac:spMkLst>
        </pc:spChg>
        <pc:picChg chg="add mod">
          <ac:chgData name="Гост потребител" userId="" providerId="Windows Live" clId="Web-{FB65A194-F6CA-433B-A2EB-3AC793F35F44}" dt="2022-11-04T14:55:49.418" v="614" actId="1076"/>
          <ac:picMkLst>
            <pc:docMk/>
            <pc:sldMk cId="3469697654" sldId="344"/>
            <ac:picMk id="14" creationId="{1BF3B289-403F-7547-1ECD-3077DEB0179F}"/>
          </ac:picMkLst>
        </pc:picChg>
        <pc:picChg chg="del">
          <ac:chgData name="Гост потребител" userId="" providerId="Windows Live" clId="Web-{FB65A194-F6CA-433B-A2EB-3AC793F35F44}" dt="2022-11-04T14:55:41.965" v="612"/>
          <ac:picMkLst>
            <pc:docMk/>
            <pc:sldMk cId="3469697654" sldId="344"/>
            <ac:picMk id="23" creationId="{00000000-0000-0000-0000-000000000000}"/>
          </ac:picMkLst>
        </pc:picChg>
      </pc:sldChg>
    </pc:docChg>
  </pc:docChgLst>
  <pc:docChgLst>
    <pc:chgData name="Mariya Hristova" userId="ad723dea53ec8d61" providerId="Windows Live" clId="Web-{930FD608-85F0-4CBA-9D61-A07FA10E8296}"/>
    <pc:docChg chg="addSld delSld modSld sldOrd">
      <pc:chgData name="Mariya Hristova" userId="ad723dea53ec8d61" providerId="Windows Live" clId="Web-{930FD608-85F0-4CBA-9D61-A07FA10E8296}" dt="2022-11-04T14:47:15.628" v="210"/>
      <pc:docMkLst>
        <pc:docMk/>
      </pc:docMkLst>
      <pc:sldChg chg="modSp">
        <pc:chgData name="Mariya Hristova" userId="ad723dea53ec8d61" providerId="Windows Live" clId="Web-{930FD608-85F0-4CBA-9D61-A07FA10E8296}" dt="2022-11-04T14:45:23.343" v="198"/>
        <pc:sldMkLst>
          <pc:docMk/>
          <pc:sldMk cId="0" sldId="263"/>
        </pc:sldMkLst>
        <pc:graphicFrameChg chg="mod modGraphic">
          <ac:chgData name="Mariya Hristova" userId="ad723dea53ec8d61" providerId="Windows Live" clId="Web-{930FD608-85F0-4CBA-9D61-A07FA10E8296}" dt="2022-11-04T14:45:23.343" v="198"/>
          <ac:graphicFrameMkLst>
            <pc:docMk/>
            <pc:sldMk cId="0" sldId="263"/>
            <ac:graphicFrameMk id="2" creationId="{00000000-0000-0000-0000-000000000000}"/>
          </ac:graphicFrameMkLst>
        </pc:graphicFrameChg>
      </pc:sldChg>
      <pc:sldChg chg="addSp modSp">
        <pc:chgData name="Mariya Hristova" userId="ad723dea53ec8d61" providerId="Windows Live" clId="Web-{930FD608-85F0-4CBA-9D61-A07FA10E8296}" dt="2022-11-04T14:47:15.628" v="210"/>
        <pc:sldMkLst>
          <pc:docMk/>
          <pc:sldMk cId="0" sldId="264"/>
        </pc:sldMkLst>
        <pc:graphicFrameChg chg="mod modGraphic">
          <ac:chgData name="Mariya Hristova" userId="ad723dea53ec8d61" providerId="Windows Live" clId="Web-{930FD608-85F0-4CBA-9D61-A07FA10E8296}" dt="2022-11-04T14:46:17.673" v="203"/>
          <ac:graphicFrameMkLst>
            <pc:docMk/>
            <pc:sldMk cId="0" sldId="264"/>
            <ac:graphicFrameMk id="2" creationId="{00000000-0000-0000-0000-000000000000}"/>
          </ac:graphicFrameMkLst>
        </pc:graphicFrameChg>
        <pc:graphicFrameChg chg="add mod modGraphic">
          <ac:chgData name="Mariya Hristova" userId="ad723dea53ec8d61" providerId="Windows Live" clId="Web-{930FD608-85F0-4CBA-9D61-A07FA10E8296}" dt="2022-11-04T14:47:15.628" v="210"/>
          <ac:graphicFrameMkLst>
            <pc:docMk/>
            <pc:sldMk cId="0" sldId="264"/>
            <ac:graphicFrameMk id="8" creationId="{755D213C-5F72-7D58-27B9-9BABBCC78B61}"/>
          </ac:graphicFrameMkLst>
        </pc:graphicFrameChg>
      </pc:sldChg>
      <pc:sldChg chg="modSp del">
        <pc:chgData name="Mariya Hristova" userId="ad723dea53ec8d61" providerId="Windows Live" clId="Web-{930FD608-85F0-4CBA-9D61-A07FA10E8296}" dt="2022-11-04T14:46:37.924" v="208"/>
        <pc:sldMkLst>
          <pc:docMk/>
          <pc:sldMk cId="0" sldId="265"/>
        </pc:sldMkLst>
        <pc:graphicFrameChg chg="mod modGraphic">
          <ac:chgData name="Mariya Hristova" userId="ad723dea53ec8d61" providerId="Windows Live" clId="Web-{930FD608-85F0-4CBA-9D61-A07FA10E8296}" dt="2022-11-04T14:45:56.125" v="201"/>
          <ac:graphicFrameMkLst>
            <pc:docMk/>
            <pc:sldMk cId="0" sldId="265"/>
            <ac:graphicFrameMk id="2" creationId="{00000000-0000-0000-0000-000000000000}"/>
          </ac:graphicFrameMkLst>
        </pc:graphicFrameChg>
      </pc:sldChg>
      <pc:sldChg chg="modSp">
        <pc:chgData name="Mariya Hristova" userId="ad723dea53ec8d61" providerId="Windows Live" clId="Web-{930FD608-85F0-4CBA-9D61-A07FA10E8296}" dt="2022-11-04T14:37:11.234" v="126" actId="20577"/>
        <pc:sldMkLst>
          <pc:docMk/>
          <pc:sldMk cId="0" sldId="266"/>
        </pc:sldMkLst>
        <pc:spChg chg="mod">
          <ac:chgData name="Mariya Hristova" userId="ad723dea53ec8d61" providerId="Windows Live" clId="Web-{930FD608-85F0-4CBA-9D61-A07FA10E8296}" dt="2022-11-04T14:37:11.234" v="126" actId="20577"/>
          <ac:spMkLst>
            <pc:docMk/>
            <pc:sldMk cId="0" sldId="266"/>
            <ac:spMk id="2" creationId="{00000000-0000-0000-0000-000000000000}"/>
          </ac:spMkLst>
        </pc:spChg>
      </pc:sldChg>
      <pc:sldChg chg="modSp">
        <pc:chgData name="Mariya Hristova" userId="ad723dea53ec8d61" providerId="Windows Live" clId="Web-{930FD608-85F0-4CBA-9D61-A07FA10E8296}" dt="2022-11-04T13:40:39.004" v="0" actId="14100"/>
        <pc:sldMkLst>
          <pc:docMk/>
          <pc:sldMk cId="0" sldId="267"/>
        </pc:sldMkLst>
        <pc:spChg chg="mod">
          <ac:chgData name="Mariya Hristova" userId="ad723dea53ec8d61" providerId="Windows Live" clId="Web-{930FD608-85F0-4CBA-9D61-A07FA10E8296}" dt="2022-11-04T13:40:39.004" v="0" actId="14100"/>
          <ac:spMkLst>
            <pc:docMk/>
            <pc:sldMk cId="0" sldId="267"/>
            <ac:spMk id="25" creationId="{00000000-0000-0000-0000-000000000000}"/>
          </ac:spMkLst>
        </pc:spChg>
      </pc:sldChg>
      <pc:sldChg chg="addSp delSp modSp">
        <pc:chgData name="Mariya Hristova" userId="ad723dea53ec8d61" providerId="Windows Live" clId="Web-{930FD608-85F0-4CBA-9D61-A07FA10E8296}" dt="2022-11-04T14:25:50.682" v="121" actId="1076"/>
        <pc:sldMkLst>
          <pc:docMk/>
          <pc:sldMk cId="0" sldId="268"/>
        </pc:sldMkLst>
        <pc:picChg chg="add mod">
          <ac:chgData name="Mariya Hristova" userId="ad723dea53ec8d61" providerId="Windows Live" clId="Web-{930FD608-85F0-4CBA-9D61-A07FA10E8296}" dt="2022-11-04T14:25:50.682" v="121" actId="1076"/>
          <ac:picMkLst>
            <pc:docMk/>
            <pc:sldMk cId="0" sldId="268"/>
            <ac:picMk id="6" creationId="{11678F8D-0D63-A695-698A-F20E1D883508}"/>
          </ac:picMkLst>
        </pc:picChg>
        <pc:picChg chg="del">
          <ac:chgData name="Mariya Hristova" userId="ad723dea53ec8d61" providerId="Windows Live" clId="Web-{930FD608-85F0-4CBA-9D61-A07FA10E8296}" dt="2022-11-04T13:42:39.570" v="7"/>
          <ac:picMkLst>
            <pc:docMk/>
            <pc:sldMk cId="0" sldId="268"/>
            <ac:picMk id="18" creationId="{00000000-0000-0000-0000-000000000000}"/>
          </ac:picMkLst>
        </pc:picChg>
      </pc:sldChg>
      <pc:sldChg chg="modSp">
        <pc:chgData name="Mariya Hristova" userId="ad723dea53ec8d61" providerId="Windows Live" clId="Web-{930FD608-85F0-4CBA-9D61-A07FA10E8296}" dt="2022-11-04T14:38:16.392" v="139" actId="20577"/>
        <pc:sldMkLst>
          <pc:docMk/>
          <pc:sldMk cId="0" sldId="271"/>
        </pc:sldMkLst>
        <pc:spChg chg="mod">
          <ac:chgData name="Mariya Hristova" userId="ad723dea53ec8d61" providerId="Windows Live" clId="Web-{930FD608-85F0-4CBA-9D61-A07FA10E8296}" dt="2022-11-04T14:38:00.782" v="129" actId="20577"/>
          <ac:spMkLst>
            <pc:docMk/>
            <pc:sldMk cId="0" sldId="271"/>
            <ac:spMk id="23" creationId="{00000000-0000-0000-0000-000000000000}"/>
          </ac:spMkLst>
        </pc:spChg>
        <pc:spChg chg="mod">
          <ac:chgData name="Mariya Hristova" userId="ad723dea53ec8d61" providerId="Windows Live" clId="Web-{930FD608-85F0-4CBA-9D61-A07FA10E8296}" dt="2022-11-04T14:38:00.954" v="132" actId="20577"/>
          <ac:spMkLst>
            <pc:docMk/>
            <pc:sldMk cId="0" sldId="271"/>
            <ac:spMk id="42" creationId="{00000000-0000-0000-0000-000000000000}"/>
          </ac:spMkLst>
        </pc:spChg>
        <pc:spChg chg="mod">
          <ac:chgData name="Mariya Hristova" userId="ad723dea53ec8d61" providerId="Windows Live" clId="Web-{930FD608-85F0-4CBA-9D61-A07FA10E8296}" dt="2022-11-04T14:38:16.392" v="139" actId="20577"/>
          <ac:spMkLst>
            <pc:docMk/>
            <pc:sldMk cId="0" sldId="271"/>
            <ac:spMk id="43" creationId="{00000000-0000-0000-0000-000000000000}"/>
          </ac:spMkLst>
        </pc:spChg>
      </pc:sldChg>
      <pc:sldChg chg="del">
        <pc:chgData name="Mariya Hristova" userId="ad723dea53ec8d61" providerId="Windows Live" clId="Web-{930FD608-85F0-4CBA-9D61-A07FA10E8296}" dt="2022-11-04T14:42:01.009" v="145"/>
        <pc:sldMkLst>
          <pc:docMk/>
          <pc:sldMk cId="0" sldId="272"/>
        </pc:sldMkLst>
      </pc:sldChg>
      <pc:sldChg chg="del">
        <pc:chgData name="Mariya Hristova" userId="ad723dea53ec8d61" providerId="Windows Live" clId="Web-{930FD608-85F0-4CBA-9D61-A07FA10E8296}" dt="2022-11-04T13:41:23.802" v="1"/>
        <pc:sldMkLst>
          <pc:docMk/>
          <pc:sldMk cId="0" sldId="274"/>
        </pc:sldMkLst>
      </pc:sldChg>
      <pc:sldChg chg="delSp">
        <pc:chgData name="Mariya Hristova" userId="ad723dea53ec8d61" providerId="Windows Live" clId="Web-{930FD608-85F0-4CBA-9D61-A07FA10E8296}" dt="2022-11-04T13:41:39.552" v="2"/>
        <pc:sldMkLst>
          <pc:docMk/>
          <pc:sldMk cId="0" sldId="279"/>
        </pc:sldMkLst>
        <pc:grpChg chg="del">
          <ac:chgData name="Mariya Hristova" userId="ad723dea53ec8d61" providerId="Windows Live" clId="Web-{930FD608-85F0-4CBA-9D61-A07FA10E8296}" dt="2022-11-04T13:41:39.552" v="2"/>
          <ac:grpSpMkLst>
            <pc:docMk/>
            <pc:sldMk cId="0" sldId="279"/>
            <ac:grpSpMk id="12" creationId="{00000000-0000-0000-0000-000000000000}"/>
          </ac:grpSpMkLst>
        </pc:grpChg>
      </pc:sldChg>
      <pc:sldChg chg="addSp delSp modSp ord">
        <pc:chgData name="Mariya Hristova" userId="ad723dea53ec8d61" providerId="Windows Live" clId="Web-{930FD608-85F0-4CBA-9D61-A07FA10E8296}" dt="2022-11-04T13:51:12.586" v="35"/>
        <pc:sldMkLst>
          <pc:docMk/>
          <pc:sldMk cId="0" sldId="282"/>
        </pc:sldMkLst>
        <pc:picChg chg="add mod">
          <ac:chgData name="Mariya Hristova" userId="ad723dea53ec8d61" providerId="Windows Live" clId="Web-{930FD608-85F0-4CBA-9D61-A07FA10E8296}" dt="2022-11-04T13:50:41.225" v="33" actId="1076"/>
          <ac:picMkLst>
            <pc:docMk/>
            <pc:sldMk cId="0" sldId="282"/>
            <ac:picMk id="13" creationId="{0D715652-F770-AA35-129B-4C69C719145A}"/>
          </ac:picMkLst>
        </pc:picChg>
        <pc:picChg chg="del">
          <ac:chgData name="Mariya Hristova" userId="ad723dea53ec8d61" providerId="Windows Live" clId="Web-{930FD608-85F0-4CBA-9D61-A07FA10E8296}" dt="2022-11-04T13:49:56.318" v="30"/>
          <ac:picMkLst>
            <pc:docMk/>
            <pc:sldMk cId="0" sldId="282"/>
            <ac:picMk id="25" creationId="{00000000-0000-0000-0000-000000000000}"/>
          </ac:picMkLst>
        </pc:picChg>
      </pc:sldChg>
      <pc:sldChg chg="addSp delSp modSp del ord">
        <pc:chgData name="Mariya Hristova" userId="ad723dea53ec8d61" providerId="Windows Live" clId="Web-{930FD608-85F0-4CBA-9D61-A07FA10E8296}" dt="2022-11-04T13:49:41.708" v="29"/>
        <pc:sldMkLst>
          <pc:docMk/>
          <pc:sldMk cId="0" sldId="283"/>
        </pc:sldMkLst>
        <pc:picChg chg="add mod">
          <ac:chgData name="Mariya Hristova" userId="ad723dea53ec8d61" providerId="Windows Live" clId="Web-{930FD608-85F0-4CBA-9D61-A07FA10E8296}" dt="2022-11-04T13:44:44.417" v="15" actId="1076"/>
          <ac:picMkLst>
            <pc:docMk/>
            <pc:sldMk cId="0" sldId="283"/>
            <ac:picMk id="13" creationId="{44F721BD-8C3A-AE2F-ACF5-93EF0B8E16A8}"/>
          </ac:picMkLst>
        </pc:picChg>
        <pc:picChg chg="del">
          <ac:chgData name="Mariya Hristova" userId="ad723dea53ec8d61" providerId="Windows Live" clId="Web-{930FD608-85F0-4CBA-9D61-A07FA10E8296}" dt="2022-11-04T13:42:02.975" v="4"/>
          <ac:picMkLst>
            <pc:docMk/>
            <pc:sldMk cId="0" sldId="283"/>
            <ac:picMk id="22" creationId="{00000000-0000-0000-0000-000000000000}"/>
          </ac:picMkLst>
        </pc:picChg>
        <pc:picChg chg="del">
          <ac:chgData name="Mariya Hristova" userId="ad723dea53ec8d61" providerId="Windows Live" clId="Web-{930FD608-85F0-4CBA-9D61-A07FA10E8296}" dt="2022-11-04T13:42:02.022" v="3"/>
          <ac:picMkLst>
            <pc:docMk/>
            <pc:sldMk cId="0" sldId="283"/>
            <ac:picMk id="23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3:44:13.510" v="13" actId="1076"/>
        <pc:sldMkLst>
          <pc:docMk/>
          <pc:sldMk cId="0" sldId="289"/>
        </pc:sldMkLst>
        <pc:picChg chg="add mod">
          <ac:chgData name="Mariya Hristova" userId="ad723dea53ec8d61" providerId="Windows Live" clId="Web-{930FD608-85F0-4CBA-9D61-A07FA10E8296}" dt="2022-11-04T13:44:13.510" v="13" actId="1076"/>
          <ac:picMkLst>
            <pc:docMk/>
            <pc:sldMk cId="0" sldId="289"/>
            <ac:picMk id="12" creationId="{89CA4968-07A6-9999-2E74-A2086EC7599E}"/>
          </ac:picMkLst>
        </pc:picChg>
        <pc:picChg chg="del">
          <ac:chgData name="Mariya Hristova" userId="ad723dea53ec8d61" providerId="Windows Live" clId="Web-{930FD608-85F0-4CBA-9D61-A07FA10E8296}" dt="2022-11-04T13:42:55.211" v="8"/>
          <ac:picMkLst>
            <pc:docMk/>
            <pc:sldMk cId="0" sldId="289"/>
            <ac:picMk id="22" creationId="{00000000-0000-0000-0000-000000000000}"/>
          </ac:picMkLst>
        </pc:picChg>
      </pc:sldChg>
      <pc:sldChg chg="delSp">
        <pc:chgData name="Mariya Hristova" userId="ad723dea53ec8d61" providerId="Windows Live" clId="Web-{930FD608-85F0-4CBA-9D61-A07FA10E8296}" dt="2022-11-04T13:44:59.715" v="16"/>
        <pc:sldMkLst>
          <pc:docMk/>
          <pc:sldMk cId="0" sldId="292"/>
        </pc:sldMkLst>
        <pc:grpChg chg="del">
          <ac:chgData name="Mariya Hristova" userId="ad723dea53ec8d61" providerId="Windows Live" clId="Web-{930FD608-85F0-4CBA-9D61-A07FA10E8296}" dt="2022-11-04T13:44:59.715" v="16"/>
          <ac:grpSpMkLst>
            <pc:docMk/>
            <pc:sldMk cId="0" sldId="292"/>
            <ac:grpSpMk id="14" creationId="{00000000-0000-0000-0000-000000000000}"/>
          </ac:grpSpMkLst>
        </pc:grpChg>
      </pc:sldChg>
      <pc:sldChg chg="addSp delSp modSp">
        <pc:chgData name="Mariya Hristova" userId="ad723dea53ec8d61" providerId="Windows Live" clId="Web-{930FD608-85F0-4CBA-9D61-A07FA10E8296}" dt="2022-11-04T14:23:28.208" v="81" actId="1076"/>
        <pc:sldMkLst>
          <pc:docMk/>
          <pc:sldMk cId="0" sldId="298"/>
        </pc:sldMkLst>
        <pc:picChg chg="add mod">
          <ac:chgData name="Mariya Hristova" userId="ad723dea53ec8d61" providerId="Windows Live" clId="Web-{930FD608-85F0-4CBA-9D61-A07FA10E8296}" dt="2022-11-04T14:23:28.208" v="81" actId="1076"/>
          <ac:picMkLst>
            <pc:docMk/>
            <pc:sldMk cId="0" sldId="298"/>
            <ac:picMk id="13" creationId="{ADF2FAF4-4D4B-077F-0F4B-C78D89FF00FC}"/>
          </ac:picMkLst>
        </pc:picChg>
        <pc:picChg chg="del">
          <ac:chgData name="Mariya Hristova" userId="ad723dea53ec8d61" providerId="Windows Live" clId="Web-{930FD608-85F0-4CBA-9D61-A07FA10E8296}" dt="2022-11-04T14:23:21.255" v="79"/>
          <ac:picMkLst>
            <pc:docMk/>
            <pc:sldMk cId="0" sldId="298"/>
            <ac:picMk id="22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3:40.959" v="87" actId="1076"/>
        <pc:sldMkLst>
          <pc:docMk/>
          <pc:sldMk cId="0" sldId="299"/>
        </pc:sldMkLst>
        <pc:picChg chg="add mod">
          <ac:chgData name="Mariya Hristova" userId="ad723dea53ec8d61" providerId="Windows Live" clId="Web-{930FD608-85F0-4CBA-9D61-A07FA10E8296}" dt="2022-11-04T14:23:37.568" v="85" actId="1076"/>
          <ac:picMkLst>
            <pc:docMk/>
            <pc:sldMk cId="0" sldId="299"/>
            <ac:picMk id="11" creationId="{4B472CFC-65EE-5F00-282D-70C9D1B5150A}"/>
          </ac:picMkLst>
        </pc:picChg>
        <pc:picChg chg="del">
          <ac:chgData name="Mariya Hristova" userId="ad723dea53ec8d61" providerId="Windows Live" clId="Web-{930FD608-85F0-4CBA-9D61-A07FA10E8296}" dt="2022-11-04T14:23:31.162" v="82"/>
          <ac:picMkLst>
            <pc:docMk/>
            <pc:sldMk cId="0" sldId="299"/>
            <ac:picMk id="17" creationId="{00000000-0000-0000-0000-000000000000}"/>
          </ac:picMkLst>
        </pc:picChg>
        <pc:picChg chg="del">
          <ac:chgData name="Mariya Hristova" userId="ad723dea53ec8d61" providerId="Windows Live" clId="Web-{930FD608-85F0-4CBA-9D61-A07FA10E8296}" dt="2022-11-04T14:23:34.365" v="83"/>
          <ac:picMkLst>
            <pc:docMk/>
            <pc:sldMk cId="0" sldId="299"/>
            <ac:picMk id="22" creationId="{00000000-0000-0000-0000-000000000000}"/>
          </ac:picMkLst>
        </pc:picChg>
        <pc:picChg chg="add mod">
          <ac:chgData name="Mariya Hristova" userId="ad723dea53ec8d61" providerId="Windows Live" clId="Web-{930FD608-85F0-4CBA-9D61-A07FA10E8296}" dt="2022-11-04T14:23:40.959" v="87" actId="1076"/>
          <ac:picMkLst>
            <pc:docMk/>
            <pc:sldMk cId="0" sldId="299"/>
            <ac:picMk id="24" creationId="{DBEF7531-B4BD-5442-E44F-2860351C1C21}"/>
          </ac:picMkLst>
        </pc:picChg>
      </pc:sldChg>
      <pc:sldChg chg="addSp delSp modSp">
        <pc:chgData name="Mariya Hristova" userId="ad723dea53ec8d61" providerId="Windows Live" clId="Web-{930FD608-85F0-4CBA-9D61-A07FA10E8296}" dt="2022-11-04T14:23:56.084" v="91" actId="14100"/>
        <pc:sldMkLst>
          <pc:docMk/>
          <pc:sldMk cId="0" sldId="300"/>
        </pc:sldMkLst>
        <pc:picChg chg="add mod">
          <ac:chgData name="Mariya Hristova" userId="ad723dea53ec8d61" providerId="Windows Live" clId="Web-{930FD608-85F0-4CBA-9D61-A07FA10E8296}" dt="2022-11-04T14:23:56.084" v="91" actId="14100"/>
          <ac:picMkLst>
            <pc:docMk/>
            <pc:sldMk cId="0" sldId="300"/>
            <ac:picMk id="15" creationId="{8C8FFE5E-D514-2219-44BB-DCD1C1939EFC}"/>
          </ac:picMkLst>
        </pc:picChg>
        <pc:picChg chg="del">
          <ac:chgData name="Mariya Hristova" userId="ad723dea53ec8d61" providerId="Windows Live" clId="Web-{930FD608-85F0-4CBA-9D61-A07FA10E8296}" dt="2022-11-04T14:23:46.334" v="88"/>
          <ac:picMkLst>
            <pc:docMk/>
            <pc:sldMk cId="0" sldId="300"/>
            <ac:picMk id="32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4:06.116" v="94" actId="1076"/>
        <pc:sldMkLst>
          <pc:docMk/>
          <pc:sldMk cId="0" sldId="301"/>
        </pc:sldMkLst>
        <pc:picChg chg="add mod">
          <ac:chgData name="Mariya Hristova" userId="ad723dea53ec8d61" providerId="Windows Live" clId="Web-{930FD608-85F0-4CBA-9D61-A07FA10E8296}" dt="2022-11-04T14:24:06.116" v="94" actId="1076"/>
          <ac:picMkLst>
            <pc:docMk/>
            <pc:sldMk cId="0" sldId="301"/>
            <ac:picMk id="14" creationId="{51D08896-A228-441D-920E-5975CD549475}"/>
          </ac:picMkLst>
        </pc:picChg>
        <pc:picChg chg="del">
          <ac:chgData name="Mariya Hristova" userId="ad723dea53ec8d61" providerId="Windows Live" clId="Web-{930FD608-85F0-4CBA-9D61-A07FA10E8296}" dt="2022-11-04T14:23:59.412" v="92"/>
          <ac:picMkLst>
            <pc:docMk/>
            <pc:sldMk cId="0" sldId="301"/>
            <ac:picMk id="23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4:12.554" v="97" actId="1076"/>
        <pc:sldMkLst>
          <pc:docMk/>
          <pc:sldMk cId="0" sldId="302"/>
        </pc:sldMkLst>
        <pc:picChg chg="add mod">
          <ac:chgData name="Mariya Hristova" userId="ad723dea53ec8d61" providerId="Windows Live" clId="Web-{930FD608-85F0-4CBA-9D61-A07FA10E8296}" dt="2022-11-04T14:24:12.554" v="97" actId="1076"/>
          <ac:picMkLst>
            <pc:docMk/>
            <pc:sldMk cId="0" sldId="302"/>
            <ac:picMk id="13" creationId="{20D87351-3FA2-4524-FF1F-A70E543704B7}"/>
          </ac:picMkLst>
        </pc:picChg>
        <pc:picChg chg="del">
          <ac:chgData name="Mariya Hristova" userId="ad723dea53ec8d61" providerId="Windows Live" clId="Web-{930FD608-85F0-4CBA-9D61-A07FA10E8296}" dt="2022-11-04T14:24:09.053" v="95"/>
          <ac:picMkLst>
            <pc:docMk/>
            <pc:sldMk cId="0" sldId="302"/>
            <ac:picMk id="26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4:24.570" v="100" actId="1076"/>
        <pc:sldMkLst>
          <pc:docMk/>
          <pc:sldMk cId="0" sldId="303"/>
        </pc:sldMkLst>
        <pc:picChg chg="add mod">
          <ac:chgData name="Mariya Hristova" userId="ad723dea53ec8d61" providerId="Windows Live" clId="Web-{930FD608-85F0-4CBA-9D61-A07FA10E8296}" dt="2022-11-04T14:24:24.570" v="100" actId="1076"/>
          <ac:picMkLst>
            <pc:docMk/>
            <pc:sldMk cId="0" sldId="303"/>
            <ac:picMk id="13" creationId="{D21E6D06-174B-677A-6123-58E8201F2B87}"/>
          </ac:picMkLst>
        </pc:picChg>
        <pc:picChg chg="del">
          <ac:chgData name="Mariya Hristova" userId="ad723dea53ec8d61" providerId="Windows Live" clId="Web-{930FD608-85F0-4CBA-9D61-A07FA10E8296}" dt="2022-11-04T14:24:18.210" v="98"/>
          <ac:picMkLst>
            <pc:docMk/>
            <pc:sldMk cId="0" sldId="303"/>
            <ac:picMk id="26" creationId="{00000000-0000-0000-0000-000000000000}"/>
          </ac:picMkLst>
        </pc:picChg>
      </pc:sldChg>
      <pc:sldChg chg="addSp delSp">
        <pc:chgData name="Mariya Hristova" userId="ad723dea53ec8d61" providerId="Windows Live" clId="Web-{930FD608-85F0-4CBA-9D61-A07FA10E8296}" dt="2022-11-04T14:24:33.867" v="102"/>
        <pc:sldMkLst>
          <pc:docMk/>
          <pc:sldMk cId="0" sldId="305"/>
        </pc:sldMkLst>
        <pc:picChg chg="add">
          <ac:chgData name="Mariya Hristova" userId="ad723dea53ec8d61" providerId="Windows Live" clId="Web-{930FD608-85F0-4CBA-9D61-A07FA10E8296}" dt="2022-11-04T14:24:33.867" v="102"/>
          <ac:picMkLst>
            <pc:docMk/>
            <pc:sldMk cId="0" sldId="305"/>
            <ac:picMk id="15" creationId="{628D1430-1499-7426-8A39-BA934A92A1A2}"/>
          </ac:picMkLst>
        </pc:picChg>
        <pc:picChg chg="del">
          <ac:chgData name="Mariya Hristova" userId="ad723dea53ec8d61" providerId="Windows Live" clId="Web-{930FD608-85F0-4CBA-9D61-A07FA10E8296}" dt="2022-11-04T14:24:30.788" v="101"/>
          <ac:picMkLst>
            <pc:docMk/>
            <pc:sldMk cId="0" sldId="305"/>
            <ac:picMk id="32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4:46.789" v="105" actId="1076"/>
        <pc:sldMkLst>
          <pc:docMk/>
          <pc:sldMk cId="0" sldId="306"/>
        </pc:sldMkLst>
        <pc:picChg chg="add mod">
          <ac:chgData name="Mariya Hristova" userId="ad723dea53ec8d61" providerId="Windows Live" clId="Web-{930FD608-85F0-4CBA-9D61-A07FA10E8296}" dt="2022-11-04T14:24:46.789" v="105" actId="1076"/>
          <ac:picMkLst>
            <pc:docMk/>
            <pc:sldMk cId="0" sldId="306"/>
            <ac:picMk id="7" creationId="{69AC8FA8-02C2-D7CA-B276-3EA69DA606DA}"/>
          </ac:picMkLst>
        </pc:picChg>
        <pc:picChg chg="del">
          <ac:chgData name="Mariya Hristova" userId="ad723dea53ec8d61" providerId="Windows Live" clId="Web-{930FD608-85F0-4CBA-9D61-A07FA10E8296}" dt="2022-11-04T14:24:39.648" v="103"/>
          <ac:picMkLst>
            <pc:docMk/>
            <pc:sldMk cId="0" sldId="306"/>
            <ac:picMk id="24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5:05.665" v="111" actId="1076"/>
        <pc:sldMkLst>
          <pc:docMk/>
          <pc:sldMk cId="0" sldId="307"/>
        </pc:sldMkLst>
        <pc:picChg chg="add mod">
          <ac:chgData name="Mariya Hristova" userId="ad723dea53ec8d61" providerId="Windows Live" clId="Web-{930FD608-85F0-4CBA-9D61-A07FA10E8296}" dt="2022-11-04T14:25:02.664" v="110" actId="1076"/>
          <ac:picMkLst>
            <pc:docMk/>
            <pc:sldMk cId="0" sldId="307"/>
            <ac:picMk id="14" creationId="{2DD4C909-188F-F511-6723-CB375F7561ED}"/>
          </ac:picMkLst>
        </pc:picChg>
        <pc:picChg chg="del">
          <ac:chgData name="Mariya Hristova" userId="ad723dea53ec8d61" providerId="Windows Live" clId="Web-{930FD608-85F0-4CBA-9D61-A07FA10E8296}" dt="2022-11-04T14:24:49.523" v="106"/>
          <ac:picMkLst>
            <pc:docMk/>
            <pc:sldMk cId="0" sldId="307"/>
            <ac:picMk id="26" creationId="{00000000-0000-0000-0000-000000000000}"/>
          </ac:picMkLst>
        </pc:picChg>
        <pc:picChg chg="mod">
          <ac:chgData name="Mariya Hristova" userId="ad723dea53ec8d61" providerId="Windows Live" clId="Web-{930FD608-85F0-4CBA-9D61-A07FA10E8296}" dt="2022-11-04T14:25:05.665" v="111" actId="1076"/>
          <ac:picMkLst>
            <pc:docMk/>
            <pc:sldMk cId="0" sldId="307"/>
            <ac:picMk id="27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5:21.446" v="116" actId="1076"/>
        <pc:sldMkLst>
          <pc:docMk/>
          <pc:sldMk cId="0" sldId="309"/>
        </pc:sldMkLst>
        <pc:picChg chg="add mod">
          <ac:chgData name="Mariya Hristova" userId="ad723dea53ec8d61" providerId="Windows Live" clId="Web-{930FD608-85F0-4CBA-9D61-A07FA10E8296}" dt="2022-11-04T14:25:21.446" v="116" actId="1076"/>
          <ac:picMkLst>
            <pc:docMk/>
            <pc:sldMk cId="0" sldId="309"/>
            <ac:picMk id="12" creationId="{DB2AE0BE-24D7-9E82-9BD0-A9D5AE5EF211}"/>
          </ac:picMkLst>
        </pc:picChg>
        <pc:picChg chg="del">
          <ac:chgData name="Mariya Hristova" userId="ad723dea53ec8d61" providerId="Windows Live" clId="Web-{930FD608-85F0-4CBA-9D61-A07FA10E8296}" dt="2022-11-04T14:25:10.399" v="112"/>
          <ac:picMkLst>
            <pc:docMk/>
            <pc:sldMk cId="0" sldId="309"/>
            <ac:picMk id="18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4:25:30.103" v="119" actId="1076"/>
        <pc:sldMkLst>
          <pc:docMk/>
          <pc:sldMk cId="0" sldId="311"/>
        </pc:sldMkLst>
        <pc:picChg chg="add mod">
          <ac:chgData name="Mariya Hristova" userId="ad723dea53ec8d61" providerId="Windows Live" clId="Web-{930FD608-85F0-4CBA-9D61-A07FA10E8296}" dt="2022-11-04T14:25:30.103" v="119" actId="1076"/>
          <ac:picMkLst>
            <pc:docMk/>
            <pc:sldMk cId="0" sldId="311"/>
            <ac:picMk id="13" creationId="{27373F57-7CB1-4DFB-108F-C864EB97E31B}"/>
          </ac:picMkLst>
        </pc:picChg>
        <pc:picChg chg="del">
          <ac:chgData name="Mariya Hristova" userId="ad723dea53ec8d61" providerId="Windows Live" clId="Web-{930FD608-85F0-4CBA-9D61-A07FA10E8296}" dt="2022-11-04T14:25:24.196" v="117"/>
          <ac:picMkLst>
            <pc:docMk/>
            <pc:sldMk cId="0" sldId="311"/>
            <ac:picMk id="21" creationId="{00000000-0000-0000-0000-000000000000}"/>
          </ac:picMkLst>
        </pc:picChg>
      </pc:sldChg>
      <pc:sldChg chg="addSp delSp modSp">
        <pc:chgData name="Mariya Hristova" userId="ad723dea53ec8d61" providerId="Windows Live" clId="Web-{930FD608-85F0-4CBA-9D61-A07FA10E8296}" dt="2022-11-04T13:55:45.579" v="38" actId="1076"/>
        <pc:sldMkLst>
          <pc:docMk/>
          <pc:sldMk cId="0" sldId="321"/>
        </pc:sldMkLst>
        <pc:picChg chg="add mod">
          <ac:chgData name="Mariya Hristova" userId="ad723dea53ec8d61" providerId="Windows Live" clId="Web-{930FD608-85F0-4CBA-9D61-A07FA10E8296}" dt="2022-11-04T13:55:45.579" v="38" actId="1076"/>
          <ac:picMkLst>
            <pc:docMk/>
            <pc:sldMk cId="0" sldId="321"/>
            <ac:picMk id="11" creationId="{A69D2B9D-9A33-F256-4A21-EBC9D6324178}"/>
          </ac:picMkLst>
        </pc:picChg>
        <pc:picChg chg="del">
          <ac:chgData name="Mariya Hristova" userId="ad723dea53ec8d61" providerId="Windows Live" clId="Web-{930FD608-85F0-4CBA-9D61-A07FA10E8296}" dt="2022-11-04T13:55:30.219" v="36"/>
          <ac:picMkLst>
            <pc:docMk/>
            <pc:sldMk cId="0" sldId="321"/>
            <ac:picMk id="22" creationId="{00000000-0000-0000-0000-000000000000}"/>
          </ac:picMkLst>
        </pc:picChg>
      </pc:sldChg>
      <pc:sldChg chg="modSp">
        <pc:chgData name="Mariya Hristova" userId="ad723dea53ec8d61" providerId="Windows Live" clId="Web-{930FD608-85F0-4CBA-9D61-A07FA10E8296}" dt="2022-11-04T14:19:15.435" v="78" actId="20577"/>
        <pc:sldMkLst>
          <pc:docMk/>
          <pc:sldMk cId="0" sldId="327"/>
        </pc:sldMkLst>
        <pc:spChg chg="mod">
          <ac:chgData name="Mariya Hristova" userId="ad723dea53ec8d61" providerId="Windows Live" clId="Web-{930FD608-85F0-4CBA-9D61-A07FA10E8296}" dt="2022-11-04T14:19:15.435" v="78" actId="20577"/>
          <ac:spMkLst>
            <pc:docMk/>
            <pc:sldMk cId="0" sldId="327"/>
            <ac:spMk id="12" creationId="{00000000-0000-0000-0000-000000000000}"/>
          </ac:spMkLst>
        </pc:spChg>
      </pc:sldChg>
      <pc:sldChg chg="delSp modSp add del ord replId">
        <pc:chgData name="Mariya Hristova" userId="ad723dea53ec8d61" providerId="Windows Live" clId="Web-{930FD608-85F0-4CBA-9D61-A07FA10E8296}" dt="2022-11-04T14:16:37.477" v="72"/>
        <pc:sldMkLst>
          <pc:docMk/>
          <pc:sldMk cId="182483649" sldId="342"/>
        </pc:sldMkLst>
        <pc:spChg chg="mod">
          <ac:chgData name="Mariya Hristova" userId="ad723dea53ec8d61" providerId="Windows Live" clId="Web-{930FD608-85F0-4CBA-9D61-A07FA10E8296}" dt="2022-11-04T14:01:29.808" v="50" actId="14100"/>
          <ac:spMkLst>
            <pc:docMk/>
            <pc:sldMk cId="182483649" sldId="342"/>
            <ac:spMk id="16" creationId="{00000000-0000-0000-0000-000000000000}"/>
          </ac:spMkLst>
        </pc:spChg>
        <pc:spChg chg="del">
          <ac:chgData name="Mariya Hristova" userId="ad723dea53ec8d61" providerId="Windows Live" clId="Web-{930FD608-85F0-4CBA-9D61-A07FA10E8296}" dt="2022-11-04T14:01:11.839" v="42"/>
          <ac:spMkLst>
            <pc:docMk/>
            <pc:sldMk cId="182483649" sldId="342"/>
            <ac:spMk id="23" creationId="{00000000-0000-0000-0000-000000000000}"/>
          </ac:spMkLst>
        </pc:spChg>
      </pc:sldChg>
      <pc:sldChg chg="new del">
        <pc:chgData name="Mariya Hristova" userId="ad723dea53ec8d61" providerId="Windows Live" clId="Web-{930FD608-85F0-4CBA-9D61-A07FA10E8296}" dt="2022-11-04T14:01:03.495" v="40"/>
        <pc:sldMkLst>
          <pc:docMk/>
          <pc:sldMk cId="272285816" sldId="342"/>
        </pc:sldMkLst>
      </pc:sldChg>
      <pc:sldChg chg="addSp delSp modSp add replId">
        <pc:chgData name="Mariya Hristova" userId="ad723dea53ec8d61" providerId="Windows Live" clId="Web-{930FD608-85F0-4CBA-9D61-A07FA10E8296}" dt="2022-11-04T14:40:55.866" v="144" actId="1076"/>
        <pc:sldMkLst>
          <pc:docMk/>
          <pc:sldMk cId="2749473508" sldId="343"/>
        </pc:sldMkLst>
        <pc:spChg chg="del">
          <ac:chgData name="Mariya Hristova" userId="ad723dea53ec8d61" providerId="Windows Live" clId="Web-{930FD608-85F0-4CBA-9D61-A07FA10E8296}" dt="2022-11-04T14:01:39.652" v="53"/>
          <ac:spMkLst>
            <pc:docMk/>
            <pc:sldMk cId="2749473508" sldId="343"/>
            <ac:spMk id="16" creationId="{00000000-0000-0000-0000-000000000000}"/>
          </ac:spMkLst>
        </pc:spChg>
        <pc:spChg chg="add mod">
          <ac:chgData name="Mariya Hristova" userId="ad723dea53ec8d61" providerId="Windows Live" clId="Web-{930FD608-85F0-4CBA-9D61-A07FA10E8296}" dt="2022-11-04T14:16:33.227" v="71" actId="1076"/>
          <ac:spMkLst>
            <pc:docMk/>
            <pc:sldMk cId="2749473508" sldId="343"/>
            <ac:spMk id="27" creationId="{6AB0F95A-5D80-E6C0-3820-3A0CB1496AE8}"/>
          </ac:spMkLst>
        </pc:spChg>
        <pc:picChg chg="add del mod">
          <ac:chgData name="Mariya Hristova" userId="ad723dea53ec8d61" providerId="Windows Live" clId="Web-{930FD608-85F0-4CBA-9D61-A07FA10E8296}" dt="2022-11-04T14:03:49.312" v="61"/>
          <ac:picMkLst>
            <pc:docMk/>
            <pc:sldMk cId="2749473508" sldId="343"/>
            <ac:picMk id="23" creationId="{974C5187-929A-AB6D-A251-1979BACE9EE0}"/>
          </ac:picMkLst>
        </pc:picChg>
        <pc:picChg chg="add del mod">
          <ac:chgData name="Mariya Hristova" userId="ad723dea53ec8d61" providerId="Windows Live" clId="Web-{930FD608-85F0-4CBA-9D61-A07FA10E8296}" dt="2022-11-04T14:40:40.975" v="140"/>
          <ac:picMkLst>
            <pc:docMk/>
            <pc:sldMk cId="2749473508" sldId="343"/>
            <ac:picMk id="25" creationId="{D62A060D-9A35-0511-6E11-D4CD3BAFF91A}"/>
          </ac:picMkLst>
        </pc:picChg>
        <pc:picChg chg="add mod">
          <ac:chgData name="Mariya Hristova" userId="ad723dea53ec8d61" providerId="Windows Live" clId="Web-{930FD608-85F0-4CBA-9D61-A07FA10E8296}" dt="2022-11-04T14:40:55.866" v="144" actId="1076"/>
          <ac:picMkLst>
            <pc:docMk/>
            <pc:sldMk cId="2749473508" sldId="343"/>
            <ac:picMk id="28" creationId="{9C5A6E6B-2812-16B8-F063-10395E69AFC3}"/>
          </ac:picMkLst>
        </pc:picChg>
      </pc:sldChg>
    </pc:docChg>
  </pc:docChgLst>
  <pc:docChgLst>
    <pc:chgData name="Guest User" providerId="Windows Live" clId="Web-{E11B9885-4424-4B0B-8CC0-4B0D7AE9381F}"/>
    <pc:docChg chg="modSld">
      <pc:chgData name="Guest User" userId="" providerId="Windows Live" clId="Web-{E11B9885-4424-4B0B-8CC0-4B0D7AE9381F}" dt="2022-11-07T08:12:00.515" v="14" actId="20577"/>
      <pc:docMkLst>
        <pc:docMk/>
      </pc:docMkLst>
      <pc:sldChg chg="modSp">
        <pc:chgData name="Guest User" userId="" providerId="Windows Live" clId="Web-{E11B9885-4424-4B0B-8CC0-4B0D7AE9381F}" dt="2022-11-07T08:12:00.515" v="14" actId="20577"/>
        <pc:sldMkLst>
          <pc:docMk/>
          <pc:sldMk cId="1670465020" sldId="331"/>
        </pc:sldMkLst>
        <pc:spChg chg="mod">
          <ac:chgData name="Guest User" userId="" providerId="Windows Live" clId="Web-{E11B9885-4424-4B0B-8CC0-4B0D7AE9381F}" dt="2022-11-07T08:12:00.515" v="14" actId="20577"/>
          <ac:spMkLst>
            <pc:docMk/>
            <pc:sldMk cId="1670465020" sldId="331"/>
            <ac:spMk id="3" creationId="{00000000-0000-0000-0000-000000000000}"/>
          </ac:spMkLst>
        </pc:spChg>
      </pc:sldChg>
    </pc:docChg>
  </pc:docChgLst>
  <pc:docChgLst>
    <pc:chgData name="Guest User" providerId="Windows Live" clId="Web-{3D4C16B7-7999-4623-B36E-6C2465B08509}"/>
    <pc:docChg chg="modSld">
      <pc:chgData name="Guest User" userId="" providerId="Windows Live" clId="Web-{3D4C16B7-7999-4623-B36E-6C2465B08509}" dt="2022-11-07T07:47:39.603" v="44" actId="20577"/>
      <pc:docMkLst>
        <pc:docMk/>
      </pc:docMkLst>
      <pc:sldChg chg="modSp">
        <pc:chgData name="Guest User" userId="" providerId="Windows Live" clId="Web-{3D4C16B7-7999-4623-B36E-6C2465B08509}" dt="2022-11-07T07:47:39.603" v="44" actId="20577"/>
        <pc:sldMkLst>
          <pc:docMk/>
          <pc:sldMk cId="1670465020" sldId="331"/>
        </pc:sldMkLst>
        <pc:spChg chg="mod">
          <ac:chgData name="Guest User" userId="" providerId="Windows Live" clId="Web-{3D4C16B7-7999-4623-B36E-6C2465B08509}" dt="2022-11-07T07:44:58.647" v="3" actId="20577"/>
          <ac:spMkLst>
            <pc:docMk/>
            <pc:sldMk cId="1670465020" sldId="331"/>
            <ac:spMk id="2" creationId="{00000000-0000-0000-0000-000000000000}"/>
          </ac:spMkLst>
        </pc:spChg>
        <pc:spChg chg="mod">
          <ac:chgData name="Guest User" userId="" providerId="Windows Live" clId="Web-{3D4C16B7-7999-4623-B36E-6C2465B08509}" dt="2022-11-07T07:47:35.838" v="43" actId="20577"/>
          <ac:spMkLst>
            <pc:docMk/>
            <pc:sldMk cId="1670465020" sldId="331"/>
            <ac:spMk id="3" creationId="{00000000-0000-0000-0000-000000000000}"/>
          </ac:spMkLst>
        </pc:spChg>
        <pc:spChg chg="mod">
          <ac:chgData name="Guest User" userId="" providerId="Windows Live" clId="Web-{3D4C16B7-7999-4623-B36E-6C2465B08509}" dt="2022-11-07T07:47:39.603" v="44" actId="20577"/>
          <ac:spMkLst>
            <pc:docMk/>
            <pc:sldMk cId="1670465020" sldId="331"/>
            <ac:spMk id="4" creationId="{00000000-0000-0000-0000-000000000000}"/>
          </ac:spMkLst>
        </pc:spChg>
      </pc:sldChg>
    </pc:docChg>
  </pc:docChgLst>
  <pc:docChgLst>
    <pc:chgData name="Guest User" providerId="Windows Live" clId="Web-{95D7BC97-8057-482B-B913-BACCC769C1FC}"/>
    <pc:docChg chg="modSld">
      <pc:chgData name="Guest User" userId="" providerId="Windows Live" clId="Web-{95D7BC97-8057-482B-B913-BACCC769C1FC}" dt="2022-11-07T07:42:36.523" v="225" actId="20577"/>
      <pc:docMkLst>
        <pc:docMk/>
      </pc:docMkLst>
      <pc:sldChg chg="addSp delSp modSp">
        <pc:chgData name="Guest User" userId="" providerId="Windows Live" clId="Web-{95D7BC97-8057-482B-B913-BACCC769C1FC}" dt="2022-11-07T07:42:36.523" v="225" actId="20577"/>
        <pc:sldMkLst>
          <pc:docMk/>
          <pc:sldMk cId="1702908902" sldId="332"/>
        </pc:sldMkLst>
        <pc:spChg chg="mod">
          <ac:chgData name="Guest User" userId="" providerId="Windows Live" clId="Web-{95D7BC97-8057-482B-B913-BACCC769C1FC}" dt="2022-11-07T07:39:59.473" v="206" actId="14100"/>
          <ac:spMkLst>
            <pc:docMk/>
            <pc:sldMk cId="1702908902" sldId="332"/>
            <ac:spMk id="2" creationId="{00000000-0000-0000-0000-000000000000}"/>
          </ac:spMkLst>
        </pc:spChg>
        <pc:spChg chg="mod">
          <ac:chgData name="Guest User" userId="" providerId="Windows Live" clId="Web-{95D7BC97-8057-482B-B913-BACCC769C1FC}" dt="2022-11-07T07:42:36.523" v="225" actId="20577"/>
          <ac:spMkLst>
            <pc:docMk/>
            <pc:sldMk cId="1702908902" sldId="332"/>
            <ac:spMk id="3" creationId="{00000000-0000-0000-0000-000000000000}"/>
          </ac:spMkLst>
        </pc:spChg>
        <pc:spChg chg="del">
          <ac:chgData name="Guest User" userId="" providerId="Windows Live" clId="Web-{95D7BC97-8057-482B-B913-BACCC769C1FC}" dt="2022-11-07T07:16:34.667" v="91"/>
          <ac:spMkLst>
            <pc:docMk/>
            <pc:sldMk cId="1702908902" sldId="332"/>
            <ac:spMk id="4" creationId="{00000000-0000-0000-0000-000000000000}"/>
          </ac:spMkLst>
        </pc:spChg>
        <pc:spChg chg="add del">
          <ac:chgData name="Guest User" userId="" providerId="Windows Live" clId="Web-{95D7BC97-8057-482B-B913-BACCC769C1FC}" dt="2022-11-07T07:40:53.412" v="209"/>
          <ac:spMkLst>
            <pc:docMk/>
            <pc:sldMk cId="1702908902" sldId="332"/>
            <ac:spMk id="9" creationId="{06F460F9-D838-3985-6D35-AF491403229C}"/>
          </ac:spMkLst>
        </pc:spChg>
        <pc:graphicFrameChg chg="add del mod">
          <ac:chgData name="Guest User" userId="" providerId="Windows Live" clId="Web-{95D7BC97-8057-482B-B913-BACCC769C1FC}" dt="2022-11-07T07:35:01.046" v="174"/>
          <ac:graphicFrameMkLst>
            <pc:docMk/>
            <pc:sldMk cId="1702908902" sldId="332"/>
            <ac:graphicFrameMk id="11" creationId="{28A7ECDF-5350-D27F-778E-63AD1A67E485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D1564-0D4C-4DB5-9B80-8202B79E2F1E}" type="datetimeFigureOut">
              <a:rPr lang="bg-BG" smtClean="0"/>
              <a:t>10.5.2024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D2DBF-E13F-4E34-9D47-B92EB70AF29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1015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CAEE2-C655-4565-8AC1-489951EDD92F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C2F4E-D4BC-4D11-BBE6-2E2B966B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7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9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0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5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35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5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4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3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20" y="3771901"/>
            <a:ext cx="13373099" cy="3394172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20" y="7166069"/>
            <a:ext cx="13373099" cy="16894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6485716"/>
            <a:ext cx="2616978" cy="116788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679431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226"/>
            <a:ext cx="7403307" cy="23598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Министерство на земеделието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храните „Информационна кампания 2024г.“ </a:t>
            </a:r>
          </a:p>
        </p:txBody>
      </p:sp>
      <p:sp>
        <p:nvSpPr>
          <p:cNvPr id="11" name="Rectangular Callout 10"/>
          <p:cNvSpPr/>
          <p:nvPr userDrawn="1"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5" y="148514"/>
            <a:ext cx="1517456" cy="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5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8" y="936165"/>
            <a:ext cx="13367531" cy="19213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226"/>
            <a:ext cx="7403307" cy="23598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Министерство на земеделието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храните „Информационна кампания 2024г.“ </a:t>
            </a:r>
          </a:p>
        </p:txBody>
      </p:sp>
      <p:sp>
        <p:nvSpPr>
          <p:cNvPr id="12" name="Rectangular Callout 11"/>
          <p:cNvSpPr/>
          <p:nvPr userDrawn="1"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5" y="148514"/>
            <a:ext cx="1517456" cy="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4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226"/>
            <a:ext cx="7403307" cy="23598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Министерство на земеделието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храните „Информационна кампания 2024г.“ </a:t>
            </a:r>
          </a:p>
        </p:txBody>
      </p:sp>
      <p:sp>
        <p:nvSpPr>
          <p:cNvPr id="11" name="Rectangular Callout 10"/>
          <p:cNvSpPr/>
          <p:nvPr userDrawn="1"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5" y="148514"/>
            <a:ext cx="1517456" cy="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5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3088125"/>
            <a:ext cx="13373099" cy="220320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5295194"/>
            <a:ext cx="13373099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69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1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44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0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9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44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1" cy="503109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1181674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05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00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72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" y="3992579"/>
            <a:ext cx="18424275" cy="586928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Министерство на земеделието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bg-BG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храните „Информационна кампания 2024г.“ </a:t>
            </a:r>
          </a:p>
        </p:txBody>
      </p:sp>
      <p:sp>
        <p:nvSpPr>
          <p:cNvPr id="10" name="Rectangular Callout 9"/>
          <p:cNvSpPr/>
          <p:nvPr userDrawn="1"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3" y="148514"/>
            <a:ext cx="1517456" cy="7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46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669132"/>
            <a:ext cx="5257799" cy="1464468"/>
          </a:xfrm>
        </p:spPr>
        <p:txBody>
          <a:bodyPr anchor="b"/>
          <a:lstStyle>
            <a:lvl1pPr algn="l"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33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19" y="2397920"/>
            <a:ext cx="5257799" cy="639365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93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29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14400"/>
            <a:ext cx="13373099" cy="467556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0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18" y="5257800"/>
            <a:ext cx="11304831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9" y="6531069"/>
            <a:ext cx="13373099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47672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719" y="4866209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162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1"/>
            <a:ext cx="13373100" cy="4087268"/>
          </a:xfrm>
        </p:spPr>
        <p:txBody>
          <a:bodyPr anchor="b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70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24" y="914400"/>
            <a:ext cx="12590889" cy="4343400"/>
          </a:xfrm>
        </p:spPr>
        <p:txBody>
          <a:bodyPr anchor="ctr">
            <a:normAutofit/>
          </a:bodyPr>
          <a:lstStyle>
            <a:lvl1pPr algn="l">
              <a:defRPr sz="7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01478" y="97200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72278" y="435795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7397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19" y="941111"/>
            <a:ext cx="13373099" cy="4320030"/>
          </a:xfrm>
        </p:spPr>
        <p:txBody>
          <a:bodyPr anchor="ctr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6283" y="7367588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19" y="7474631"/>
            <a:ext cx="1169651" cy="547688"/>
          </a:xfrm>
        </p:spPr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1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94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19" y="941108"/>
            <a:ext cx="3311402" cy="7925726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08"/>
            <a:ext cx="9715500" cy="79257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6283" y="1071563"/>
            <a:ext cx="2382791" cy="76094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9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2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  <p:sldLayoutId id="2147484250" r:id="rId14"/>
    <p:sldLayoutId id="2147484251" r:id="rId15"/>
    <p:sldLayoutId id="2147484252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42900"/>
            <a:ext cx="4277274" cy="9957942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40832" y="-1179"/>
            <a:ext cx="3535011" cy="1028105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7432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7" y="936165"/>
            <a:ext cx="13367531" cy="19213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18" y="3200400"/>
            <a:ext cx="13373100" cy="582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2419" y="9195656"/>
            <a:ext cx="1719425" cy="5555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819" y="9203713"/>
            <a:ext cx="114299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7719" y="1181674"/>
            <a:ext cx="116965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>
                <a:solidFill>
                  <a:srgbClr val="FEFFFF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/>
              <a:pPr defTabSz="6858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2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  <p:sldLayoutId id="2147484270" r:id="rId17"/>
    <p:sldLayoutId id="2147484271" r:id="rId18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p2023.bg/index.php/bg/materiali/informiranost-i-publicnost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8.sv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4.png"/><Relationship Id="rId10" Type="http://schemas.openxmlformats.org/officeDocument/2006/relationships/image" Target="../media/image28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8.sv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8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8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28.svg"/><Relationship Id="rId5" Type="http://schemas.openxmlformats.org/officeDocument/2006/relationships/image" Target="../media/image5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p2023.bg/index.php/b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28.svg"/><Relationship Id="rId5" Type="http://schemas.openxmlformats.org/officeDocument/2006/relationships/image" Target="../media/image5.sv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8.sv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eu.dfz.bg/seu/f?p=727:8500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8.sv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5"/>
            <a:ext cx="14785322" cy="7343311"/>
          </a:xfrm>
        </p:spPr>
        <p:txBody>
          <a:bodyPr>
            <a:normAutofit/>
          </a:bodyPr>
          <a:lstStyle/>
          <a:p>
            <a:pPr lvl="0" algn="ctr" defTabSz="914228">
              <a:defRPr/>
            </a:pPr>
            <a:r>
              <a:rPr lang="ru-RU" dirty="0" smtClean="0">
                <a:solidFill>
                  <a:schemeClr val="tx1"/>
                </a:solidFill>
                <a:latin typeface="Roboto"/>
              </a:rPr>
              <a:t>Компенсаторни мерки и интервенции </a:t>
            </a:r>
            <a:br>
              <a:rPr lang="ru-RU" dirty="0" smtClean="0">
                <a:solidFill>
                  <a:schemeClr val="tx1"/>
                </a:solidFill>
                <a:latin typeface="Roboto"/>
              </a:rPr>
            </a:br>
            <a:r>
              <a:rPr lang="ru-RU" dirty="0" smtClean="0">
                <a:solidFill>
                  <a:schemeClr val="tx1"/>
                </a:solidFill>
                <a:latin typeface="Roboto"/>
              </a:rPr>
              <a:t>в</a:t>
            </a:r>
            <a:br>
              <a:rPr lang="ru-RU" dirty="0" smtClean="0">
                <a:solidFill>
                  <a:schemeClr val="tx1"/>
                </a:solidFill>
                <a:latin typeface="Roboto"/>
              </a:rPr>
            </a:br>
            <a:r>
              <a:rPr lang="ru-RU" dirty="0" smtClean="0">
                <a:solidFill>
                  <a:schemeClr val="tx1"/>
                </a:solidFill>
                <a:latin typeface="Roboto"/>
              </a:rPr>
              <a:t>областта на околната среда и климата</a:t>
            </a:r>
            <a:br>
              <a:rPr lang="ru-RU" dirty="0" smtClean="0">
                <a:solidFill>
                  <a:schemeClr val="tx1"/>
                </a:solidFill>
                <a:latin typeface="Roboto"/>
              </a:rPr>
            </a:br>
            <a:r>
              <a:rPr lang="ru-RU" dirty="0" smtClean="0">
                <a:solidFill>
                  <a:schemeClr val="tx1"/>
                </a:solidFill>
                <a:latin typeface="Roboto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Roboto"/>
              </a:rPr>
            </a:br>
            <a:r>
              <a:rPr lang="ru-RU" sz="3600" i="1" dirty="0" smtClean="0">
                <a:solidFill>
                  <a:schemeClr val="tx1"/>
                </a:solidFill>
                <a:latin typeface="Roboto"/>
              </a:rPr>
              <a:t>Новости в агроекологията, хуманното отношение към животните и</a:t>
            </a:r>
            <a:br>
              <a:rPr lang="ru-RU" sz="3600" i="1" dirty="0" smtClean="0">
                <a:solidFill>
                  <a:schemeClr val="tx1"/>
                </a:solidFill>
                <a:latin typeface="Roboto"/>
              </a:rPr>
            </a:br>
            <a:r>
              <a:rPr lang="ru-RU" sz="3600" i="1" dirty="0" smtClean="0">
                <a:solidFill>
                  <a:schemeClr val="tx1"/>
                </a:solidFill>
                <a:latin typeface="Roboto"/>
              </a:rPr>
              <a:t>биологичното растениевъдство</a:t>
            </a:r>
            <a:br>
              <a:rPr lang="ru-RU" sz="3600" i="1" dirty="0" smtClean="0">
                <a:solidFill>
                  <a:schemeClr val="tx1"/>
                </a:solidFill>
                <a:latin typeface="Roboto"/>
              </a:rPr>
            </a:br>
            <a:r>
              <a:rPr lang="ru-RU" sz="3600" i="1" dirty="0" smtClean="0">
                <a:solidFill>
                  <a:schemeClr val="tx1"/>
                </a:solidFill>
                <a:latin typeface="Roboto"/>
              </a:rPr>
              <a:t/>
            </a:r>
            <a:br>
              <a:rPr lang="ru-RU" sz="3600" i="1" dirty="0" smtClean="0">
                <a:solidFill>
                  <a:schemeClr val="tx1"/>
                </a:solidFill>
                <a:latin typeface="Roboto"/>
              </a:rPr>
            </a:br>
            <a:r>
              <a:rPr lang="ru-RU" sz="3600" i="1" dirty="0" smtClean="0">
                <a:solidFill>
                  <a:schemeClr val="tx1"/>
                </a:solidFill>
                <a:latin typeface="Roboto"/>
              </a:rPr>
              <a:t/>
            </a:r>
            <a:br>
              <a:rPr lang="ru-RU" sz="3600" i="1" dirty="0" smtClean="0">
                <a:solidFill>
                  <a:schemeClr val="tx1"/>
                </a:solidFill>
                <a:latin typeface="Roboto"/>
              </a:rPr>
            </a:br>
            <a:r>
              <a:rPr lang="ru-RU" sz="2800" dirty="0" smtClean="0">
                <a:solidFill>
                  <a:srgbClr val="FFC000"/>
                </a:solidFill>
                <a:latin typeface="Roboto"/>
              </a:rPr>
              <a:t>Кампания 2024</a:t>
            </a: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685800"/>
            <a:r>
              <a:rPr lang="bg-BG" sz="5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</a:t>
            </a:r>
            <a:endParaRPr lang="en-US" sz="54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bg-BG" sz="27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bg-BG" sz="2400" dirty="0">
                <a:solidFill>
                  <a:prstClr val="black"/>
                </a:solidFill>
                <a:latin typeface="Century Gothic" panose="020B0502020202020204"/>
              </a:rPr>
              <a:t>Министерство на земеделието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bg-BG" sz="2400" dirty="0">
                <a:solidFill>
                  <a:prstClr val="black"/>
                </a:solidFill>
                <a:latin typeface="Century Gothic" panose="020B0502020202020204"/>
              </a:rPr>
              <a:t>и храните „Информационна кампания 2024г.“ </a:t>
            </a:r>
          </a:p>
        </p:txBody>
      </p:sp>
    </p:spTree>
    <p:extLst>
      <p:ext uri="{BB962C8B-B14F-4D97-AF65-F5344CB8AC3E}">
        <p14:creationId xmlns:p14="http://schemas.microsoft.com/office/powerpoint/2010/main" val="27047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sp>
        <p:nvSpPr>
          <p:cNvPr id="9" name="TextBox 14"/>
          <p:cNvSpPr txBox="1">
            <a:spLocks noGrp="1"/>
          </p:cNvSpPr>
          <p:nvPr>
            <p:ph type="title"/>
          </p:nvPr>
        </p:nvSpPr>
        <p:spPr>
          <a:xfrm>
            <a:off x="2471738" y="936625"/>
            <a:ext cx="1172639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98"/>
              </a:lnSpc>
            </a:pPr>
            <a:r>
              <a:rPr lang="ru-RU" sz="39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Опазване</a:t>
            </a:r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на </a:t>
            </a:r>
            <a:r>
              <a:rPr lang="ru-RU" sz="39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местни</a:t>
            </a:r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породи (</a:t>
            </a:r>
            <a:r>
              <a:rPr lang="ru-RU" sz="39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автохтонни</a:t>
            </a:r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), </a:t>
            </a:r>
            <a:r>
              <a:rPr lang="ru-RU" sz="39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важни</a:t>
            </a:r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за </a:t>
            </a:r>
            <a:r>
              <a:rPr lang="ru-RU" sz="39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селското</a:t>
            </a:r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ru-RU" sz="39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стопанство</a:t>
            </a:r>
            <a:endParaRPr lang="en-US" sz="3900" b="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396" y="936166"/>
            <a:ext cx="2276128" cy="16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36" y="2773140"/>
            <a:ext cx="710914" cy="72768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965601" y="2715991"/>
            <a:ext cx="15108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ctr">
              <a:buFont typeface="Wingdings" panose="05000000000000000000" pitchFamily="2" charset="2"/>
              <a:buChar char="v"/>
            </a:pP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Наличие на ангажименти по направлението от мярка 10 „</a:t>
            </a:r>
            <a:r>
              <a:rPr lang="bg-BG" sz="3200" b="1" dirty="0" err="1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Агроекология</a:t>
            </a: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и климат“</a:t>
            </a:r>
          </a:p>
          <a:p>
            <a:pPr marL="457200" indent="-457200" algn="just" fontAlgn="ctr">
              <a:buFont typeface="Wingdings" panose="05000000000000000000" pitchFamily="2" charset="2"/>
              <a:buChar char="v"/>
            </a:pP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 от 2023 г. – запазване на броя </a:t>
            </a:r>
            <a:r>
              <a:rPr lang="bg-BG" sz="3200" b="1" u="sng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от породата </a:t>
            </a: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 вида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8298" y="5195525"/>
            <a:ext cx="160060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Промени:</a:t>
            </a:r>
          </a:p>
          <a:p>
            <a:pPr fontAlgn="ctr"/>
            <a:endParaRPr lang="ru-RU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Премахване на някои изисквания, свързани с водената  и съхранявана документация.</a:t>
            </a:r>
          </a:p>
          <a:p>
            <a:pPr font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Обсъжда се промяна по отношение на наличието и съхранението на зоотехнически сертификат за произход на животните.</a:t>
            </a:r>
            <a:endParaRPr lang="ru-RU" sz="3200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475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2745607" y="936165"/>
            <a:ext cx="1178503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98"/>
              </a:lnSpc>
            </a:pPr>
            <a:r>
              <a:rPr lang="ru-RU" sz="3900" b="1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Традиционни практики за сезонна паша (пасторализъм</a:t>
            </a:r>
            <a:r>
              <a:rPr lang="ru-RU" sz="3900" b="1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)</a:t>
            </a:r>
          </a:p>
          <a:p>
            <a:pPr lvl="0">
              <a:lnSpc>
                <a:spcPts val="4598"/>
              </a:lnSpc>
            </a:pPr>
            <a:endParaRPr lang="en-US" sz="3900" b="1" dirty="0">
              <a:latin typeface="Roboto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916" y="1047145"/>
            <a:ext cx="1866795" cy="15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98022" y="2705880"/>
            <a:ext cx="162976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 от 2023 г. </a:t>
            </a:r>
          </a:p>
          <a:p>
            <a:pPr algn="just" fontAlgn="ctr"/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Няма да се възстановяват финансови средства, когато по предписание на ДНП е </a:t>
            </a:r>
            <a:r>
              <a:rPr lang="ru-RU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преустановена </a:t>
            </a:r>
            <a:r>
              <a:rPr lang="ru-RU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пашата и не бъде издадено разрешително за паша за следваща </a:t>
            </a:r>
            <a:r>
              <a:rPr lang="ru-RU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година</a:t>
            </a:r>
            <a:endParaRPr lang="bg-BG" b="1" dirty="0">
              <a:solidFill>
                <a:srgbClr val="FFC000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022" y="4475594"/>
            <a:ext cx="759079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Промени,  базирани на с</a:t>
            </a:r>
            <a:r>
              <a:rPr lang="ru-RU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тановищо </a:t>
            </a:r>
            <a:r>
              <a:rPr lang="ru-RU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 екологична оценка № 5–4/2023 г</a:t>
            </a:r>
            <a:r>
              <a:rPr lang="bg-BG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: *</a:t>
            </a:r>
            <a:endParaRPr lang="bg-BG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endParaRPr lang="ru-RU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bg-BG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Постепенно отпадане на интервенцията от 2025 г. за площи над 1800м. </a:t>
            </a:r>
            <a:r>
              <a:rPr lang="bg-BG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н.м.в</a:t>
            </a:r>
            <a:r>
              <a:rPr lang="bg-BG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. Рила и Пирин и 1500м. в Централен Балкан.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bg-BG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Ограничения в природни паркове.</a:t>
            </a:r>
          </a:p>
          <a:p>
            <a:pPr fontAlgn="ctr"/>
            <a:endParaRPr lang="ru-RU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endParaRPr lang="ru-RU" sz="3200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endParaRPr lang="ru-RU" sz="3200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3544" y="4458985"/>
            <a:ext cx="9144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bg-BG" sz="32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Заявяване К2024 </a:t>
            </a:r>
            <a:endParaRPr lang="ru-RU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endParaRPr lang="ru-RU" sz="32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Въз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основа на: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Сроковете по процедурите за издаване на разрешителни за паша – юни;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Животните, за които са издадени разрешителни за паша;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Структурата и типа на предоставените данни и информация от МОСВ.</a:t>
            </a:r>
            <a:endParaRPr lang="ru-RU" sz="2800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64171" y="8711809"/>
            <a:ext cx="9859305" cy="1162312"/>
          </a:xfrm>
          <a:prstGeom prst="rect">
            <a:avLst/>
          </a:prstGeom>
        </p:spPr>
        <p:txBody>
          <a:bodyPr vert="horz" lIns="137160" tIns="68580" rIns="137160" bIns="68580" rtlCol="0" anchor="t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bg-BG" sz="5400" dirty="0"/>
              <a:t> </a:t>
            </a:r>
            <a:r>
              <a:rPr lang="bg-BG" sz="5400" dirty="0" smtClean="0">
                <a:solidFill>
                  <a:srgbClr val="00B050"/>
                </a:solidFill>
              </a:rPr>
              <a:t>*</a:t>
            </a:r>
            <a:r>
              <a:rPr lang="bg-BG" sz="5400" dirty="0" smtClean="0"/>
              <a:t> </a:t>
            </a:r>
            <a:r>
              <a:rPr lang="bg-BG" sz="5400" b="1" dirty="0" smtClean="0">
                <a:solidFill>
                  <a:srgbClr val="92D050"/>
                </a:solidFill>
              </a:rPr>
              <a:t>Становището, издадено от Министъра на околната среда и водите е достъпно на адрес </a:t>
            </a:r>
            <a:r>
              <a:rPr lang="bg-BG" sz="5400" b="1" dirty="0" smtClean="0">
                <a:solidFill>
                  <a:srgbClr val="00B050"/>
                </a:solidFill>
              </a:rPr>
              <a:t>- </a:t>
            </a:r>
            <a:r>
              <a:rPr lang="en-US" sz="5400" b="1" dirty="0">
                <a:solidFill>
                  <a:srgbClr val="00B050"/>
                </a:solidFill>
                <a:hlinkClick r:id="rId5"/>
              </a:rPr>
              <a:t>https://</a:t>
            </a:r>
            <a:r>
              <a:rPr lang="en-US" sz="5400" b="1" dirty="0" smtClean="0">
                <a:solidFill>
                  <a:srgbClr val="00B050"/>
                </a:solidFill>
                <a:hlinkClick r:id="rId5"/>
              </a:rPr>
              <a:t>sp2023.bg/index.php/bg/materiali/informiranost-i-publicnost</a:t>
            </a:r>
            <a:endParaRPr lang="bg-BG" sz="5400" b="1" dirty="0" smtClean="0">
              <a:solidFill>
                <a:srgbClr val="00B050"/>
              </a:solidFill>
            </a:endParaRPr>
          </a:p>
          <a:p>
            <a:pPr algn="just"/>
            <a:endParaRPr lang="en-US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379" y="936166"/>
            <a:ext cx="1546167" cy="152440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1144" y="936165"/>
            <a:ext cx="1136399" cy="152440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471598" y="875971"/>
            <a:ext cx="12408183" cy="1986055"/>
          </a:xfrm>
        </p:spPr>
        <p:txBody>
          <a:bodyPr>
            <a:noAutofit/>
          </a:bodyPr>
          <a:lstStyle/>
          <a:p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Поддържане на местообитанията на червеногушата гъска (Branta ruficollis), Кръстат (царски) орел и Египетски лешояд в орнитологични важни места в обработваеми </a:t>
            </a:r>
            <a:r>
              <a:rPr lang="ru-RU" sz="39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земи</a:t>
            </a:r>
            <a:endParaRPr lang="ru-RU" sz="3900" b="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3098" y="3401962"/>
            <a:ext cx="746997" cy="62547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Rectangle 11"/>
          <p:cNvSpPr/>
          <p:nvPr/>
        </p:nvSpPr>
        <p:spPr>
          <a:xfrm>
            <a:off x="1712446" y="3423139"/>
            <a:ext cx="1559806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ctr"/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Няма поети ангажименти  през 2023 г.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39244" y="4136219"/>
            <a:ext cx="8478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Териториален обхват на прилагане: </a:t>
            </a:r>
            <a:endParaRPr lang="ru-RU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8145" y="4962707"/>
            <a:ext cx="65012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"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Засяване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и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отглеждане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есенни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зърнено-житни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култури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в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местообитанията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червеногушата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гъска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50%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от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заявената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дейността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площ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и с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минимум</a:t>
            </a:r>
            <a:r>
              <a:rPr lang="en-US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30% </a:t>
            </a:r>
            <a:r>
              <a:rPr lang="en-US" sz="24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царевица</a:t>
            </a:r>
            <a:r>
              <a:rPr lang="en-US" sz="24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":</a:t>
            </a:r>
            <a:endParaRPr lang="bg-BG" sz="2400" dirty="0" smtClean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ctr"/>
            <a:endParaRPr lang="ru-RU" sz="2400" dirty="0" smtClean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BG0000156 - "Шабленски езерен </a:t>
            </a:r>
            <a:r>
              <a:rPr lang="ru-RU" sz="24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комплекс</a:t>
            </a:r>
            <a:r>
              <a:rPr lang="bg-BG" sz="24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“</a:t>
            </a:r>
            <a:endParaRPr lang="ru-RU" sz="24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4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BG0002050 - "Дуранкулашко езеро"</a:t>
            </a:r>
          </a:p>
          <a:p>
            <a:pPr algn="ctr"/>
            <a:endParaRPr lang="ru-RU" sz="2400" dirty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Rectangle 14"/>
          <p:cNvSpPr/>
          <p:nvPr/>
        </p:nvSpPr>
        <p:spPr>
          <a:xfrm>
            <a:off x="7281949" y="4846026"/>
            <a:ext cx="1062559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"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Превръщане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обработваеми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земеделски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земи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в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постоянно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затревени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площи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, в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гнездови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райони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Кръстат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(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царски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)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орел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и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Египетски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err="1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лешояд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": </a:t>
            </a:r>
            <a:endParaRPr lang="bg-BG" sz="2600" dirty="0" smtClean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ctr" fontAlgn="ctr"/>
            <a:endParaRPr lang="bg-BG" sz="26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fontAlgn="ctr"/>
            <a:r>
              <a:rPr lang="en-US" sz="26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BG0000113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; BG0000209; BG0000270; BG0000332; BG0000494; BG0002002; BG0002003; BG0002005; BG0002012; BG0002013; BG0002014; BG0002019; BG0002020; BG0002021; BG0002025; BG0002026; BG0002027; BG0002028; BG0002029; BG0002038; BG0002039; BG0002040; BG0002043; BG0002044; BG0002048; BG0002051; BG0002054; BG0002057; BG0002058; BG0002059; BG0002061; BG0002062; BG0002066; </a:t>
            </a:r>
            <a:r>
              <a:rPr lang="en-US" sz="26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BG0002071;BG0002073;</a:t>
            </a:r>
            <a:r>
              <a:rPr lang="bg-BG" sz="26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26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BG0002082</a:t>
            </a:r>
            <a:r>
              <a:rPr lang="en-US" sz="26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; BG0002094; BG0002098; BG0002106</a:t>
            </a:r>
            <a:endParaRPr lang="ru-RU" sz="26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5"/>
            <a:ext cx="12408185" cy="1921335"/>
          </a:xfrm>
        </p:spPr>
        <p:txBody>
          <a:bodyPr>
            <a:normAutofit/>
          </a:bodyPr>
          <a:lstStyle/>
          <a:p>
            <a:pPr lvl="0"/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Възстановяване и поддържане на деградирали пасищни територии</a:t>
            </a:r>
            <a:r>
              <a:rPr lang="en-US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endParaRPr lang="en-US" sz="3900" b="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863" y="936165"/>
            <a:ext cx="2418934" cy="184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36" y="2773140"/>
            <a:ext cx="710914" cy="72768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828824" y="2808560"/>
            <a:ext cx="1305095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  от 2023 г. –  през К2024 трябва да бъдат заявени идентичните площи  </a:t>
            </a:r>
          </a:p>
          <a:p>
            <a:pPr algn="just" fontAlgn="ctr"/>
            <a:endParaRPr lang="bg-BG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396" y="4162777"/>
            <a:ext cx="1682340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4000" u="sng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Промени :</a:t>
            </a:r>
          </a:p>
          <a:p>
            <a:endParaRPr lang="bg-BG" sz="32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Разширяване на ангажимента от 2023 г. с до 10 %  и до 20 ха.;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bg-BG" sz="32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 новите ангажименти от 2024 г.  - наличие на животни (1ЖЕ за 1ха, заявен за подпомагане);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Планът за сеитба -одобрен от специалисти по управление на постоянно затревени площи от:</a:t>
            </a:r>
          </a:p>
          <a:p>
            <a:pPr marL="2399957" lvl="4" indent="-571500">
              <a:buFont typeface="Wingdings" panose="05000000000000000000" pitchFamily="2" charset="2"/>
              <a:buChar char="q"/>
            </a:pPr>
            <a:r>
              <a:rPr lang="ru-RU" sz="32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Институт по планинско животновъдство и земеделие – Троян </a:t>
            </a:r>
          </a:p>
          <a:p>
            <a:pPr marL="2399957" lvl="4" indent="-571500">
              <a:buFont typeface="Wingdings" panose="05000000000000000000" pitchFamily="2" charset="2"/>
              <a:buChar char="q"/>
            </a:pPr>
            <a:r>
              <a:rPr lang="ru-RU" sz="32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Институт по фуражни култури – Плевен</a:t>
            </a:r>
          </a:p>
          <a:p>
            <a:pPr marL="2399957" lvl="4" indent="-571500">
              <a:buFont typeface="Wingdings" panose="05000000000000000000" pitchFamily="2" charset="2"/>
              <a:buChar char="q"/>
            </a:pPr>
            <a:r>
              <a:rPr lang="ru-RU" sz="32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Аграрния университет - Пловдив</a:t>
            </a:r>
            <a:endParaRPr lang="en-US" sz="32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797550"/>
            <a:ext cx="12591065" cy="1390295"/>
          </a:xfrm>
        </p:spPr>
        <p:txBody>
          <a:bodyPr>
            <a:normAutofit fontScale="90000"/>
          </a:bodyPr>
          <a:lstStyle/>
          <a:p>
            <a:pPr lvl="0"/>
            <a:r>
              <a:rPr lang="en-US" sz="43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Хуманно</a:t>
            </a:r>
            <a:r>
              <a:rPr lang="en-US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отношение</a:t>
            </a:r>
            <a:r>
              <a:rPr lang="en-US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към</a:t>
            </a:r>
            <a:r>
              <a:rPr lang="en-US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животните</a:t>
            </a:r>
            <a:r>
              <a:rPr lang="en-US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и </a:t>
            </a:r>
            <a:r>
              <a:rPr lang="en-US" sz="43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антимикробна</a:t>
            </a:r>
            <a:r>
              <a:rPr lang="en-US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en-US" sz="4300" b="1" dirty="0" err="1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резистентност</a:t>
            </a:r>
            <a:r>
              <a:rPr lang="en-US" sz="2800" b="1" dirty="0">
                <a:solidFill>
                  <a:schemeClr val="tx1"/>
                </a:solidFill>
                <a:latin typeface="Roboto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Roboto"/>
              </a:rPr>
            </a:b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044" y="811728"/>
            <a:ext cx="2595500" cy="174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266" y="2629126"/>
            <a:ext cx="1734227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Основни промени:</a:t>
            </a:r>
          </a:p>
          <a:p>
            <a:pPr algn="ctr" fontAlgn="ctr"/>
            <a:endParaRPr lang="bg-BG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914314" lvl="1" indent="-457200" fontAlgn="ctr">
              <a:buFont typeface="Arial" panose="020B0604020202020204" pitchFamily="34" charset="0"/>
              <a:buChar char="•"/>
            </a:pPr>
            <a:r>
              <a:rPr lang="bg-BG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Насочване на допълнителни  финансови средства към бюджета на </a:t>
            </a:r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интервенцията;</a:t>
            </a:r>
            <a:endParaRPr lang="bg-BG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914314" lvl="1" indent="-457200" fontAlgn="ctr">
              <a:buFont typeface="Arial" panose="020B0604020202020204" pitchFamily="34" charset="0"/>
              <a:buChar char="•"/>
            </a:pPr>
            <a:r>
              <a:rPr lang="bg-BG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Увеличаване на размерите на </a:t>
            </a:r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подпомагане;</a:t>
            </a:r>
          </a:p>
          <a:p>
            <a:pPr marL="914314" lvl="1" indent="-457200" fontAlgn="ctr">
              <a:buFont typeface="Arial" panose="020B0604020202020204" pitchFamily="34" charset="0"/>
              <a:buChar char="•"/>
            </a:pPr>
            <a:r>
              <a:rPr lang="bg-BG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Условия за изпълнение на дейността </a:t>
            </a:r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„</a:t>
            </a:r>
            <a:r>
              <a:rPr lang="bg-BG" sz="2800" u="sng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Намаляване </a:t>
            </a:r>
            <a:r>
              <a:rPr lang="bg-BG" sz="2800" u="sng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употребата на </a:t>
            </a:r>
            <a:r>
              <a:rPr lang="bg-BG" sz="2800" u="sng" dirty="0" err="1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антимикробни</a:t>
            </a:r>
            <a:r>
              <a:rPr lang="bg-BG" sz="2800" u="sng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средства“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:</a:t>
            </a: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Изготвяне </a:t>
            </a: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 план/схема за допълнителна ваксинация срещу болести за категории животни, съгласно приложение  №11 от Наредба № 10 от 2023 г.</a:t>
            </a: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Изготвя се от РВЛ и заверява в съответното 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ОДБХ, където е разположен ЖО;</a:t>
            </a:r>
            <a:endParaRPr lang="bg-BG" sz="28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Не се предоставя със заявлението</a:t>
            </a: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;</a:t>
            </a: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Изисквания към съдържанието  на 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плана/схемата;</a:t>
            </a:r>
            <a:endParaRPr lang="bg-BG" sz="28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Заявяване на включените животни и изпълнение на допълнителната 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ваксинация;</a:t>
            </a: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Въвеждане на данни и информация за проведените мероприятия във </a:t>
            </a:r>
            <a:r>
              <a:rPr lang="bg-BG" sz="2800" dirty="0" err="1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ВетИС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на БАБХ;</a:t>
            </a:r>
          </a:p>
          <a:p>
            <a:pPr marL="1371428" lvl="2" indent="-457200" defTabSz="914400">
              <a:lnSpc>
                <a:spcPts val="4000"/>
              </a:lnSpc>
              <a:buFont typeface="Wingdings" panose="05000000000000000000" pitchFamily="2" charset="2"/>
              <a:buChar char="ü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БАБХ предоставя на ДФЗ информация за спазените изисквания, в съответствие с одобрения план/схема за допълнителна ваксинация.</a:t>
            </a:r>
            <a:endParaRPr lang="bg-BG" sz="28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914314" lvl="1" indent="-457200" fontAlgn="ctr">
              <a:buFont typeface="Arial" panose="020B0604020202020204" pitchFamily="34" charset="0"/>
              <a:buChar char="•"/>
            </a:pPr>
            <a:endParaRPr lang="bg-BG" sz="28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931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6"/>
            <a:ext cx="11211152" cy="781441"/>
          </a:xfrm>
        </p:spPr>
        <p:txBody>
          <a:bodyPr>
            <a:normAutofit/>
          </a:bodyPr>
          <a:lstStyle/>
          <a:p>
            <a:pPr algn="just"/>
            <a:r>
              <a:rPr lang="bg-BG" sz="24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Хуманно отношение към животните и </a:t>
            </a:r>
            <a:r>
              <a:rPr lang="bg-BG" sz="2400" b="1" dirty="0" err="1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антимикробна</a:t>
            </a:r>
            <a:r>
              <a:rPr lang="bg-BG" sz="24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резистентност</a:t>
            </a:r>
            <a:endParaRPr lang="bg-BG" sz="27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724664"/>
              </p:ext>
            </p:extLst>
          </p:nvPr>
        </p:nvGraphicFramePr>
        <p:xfrm>
          <a:off x="2471597" y="1920768"/>
          <a:ext cx="12225305" cy="6607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3347">
                  <a:extLst>
                    <a:ext uri="{9D8B030D-6E8A-4147-A177-3AD203B41FA5}">
                      <a16:colId xmlns:a16="http://schemas.microsoft.com/office/drawing/2014/main" val="3307166884"/>
                    </a:ext>
                  </a:extLst>
                </a:gridCol>
                <a:gridCol w="3469732">
                  <a:extLst>
                    <a:ext uri="{9D8B030D-6E8A-4147-A177-3AD203B41FA5}">
                      <a16:colId xmlns:a16="http://schemas.microsoft.com/office/drawing/2014/main" val="3657446107"/>
                    </a:ext>
                  </a:extLst>
                </a:gridCol>
                <a:gridCol w="3542226">
                  <a:extLst>
                    <a:ext uri="{9D8B030D-6E8A-4147-A177-3AD203B41FA5}">
                      <a16:colId xmlns:a16="http://schemas.microsoft.com/office/drawing/2014/main" val="342568616"/>
                    </a:ext>
                  </a:extLst>
                </a:gridCol>
              </a:tblGrid>
              <a:tr h="737329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дейност "Осигуряване на благоприятна жизнена среда/свободна подова площ на животните":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957237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u="sng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Категория/вид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b="1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2023 г.</a:t>
                      </a:r>
                      <a:endParaRPr lang="en-US" sz="2400" b="1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b="1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от 2024 г.</a:t>
                      </a:r>
                      <a:endParaRPr lang="en-US" sz="2400" b="1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368515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за ЕПЖ над 24м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91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106 евро/ЖЕ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979700"/>
                  </a:ext>
                </a:extLst>
              </a:tr>
              <a:tr h="73732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говеда и биволи от 6 - 24 м.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63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75 евро/ЖЕ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1009672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телета и малачета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54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64 евро/ЖЕ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7867860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ДПЖ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103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111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6624538"/>
                  </a:ext>
                </a:extLst>
              </a:tr>
              <a:tr h="36866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дейност "Осигуряване на свободно отглеждане на открито"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87774"/>
                  </a:ext>
                </a:extLst>
              </a:tr>
              <a:tr h="73732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говеда и биволи над 6-месечна възраст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36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61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8922797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овцете и козите (ДПЖ)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31 евро/ЖЕ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44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4258527"/>
                  </a:ext>
                </a:extLst>
              </a:tr>
              <a:tr h="36866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дейност "Намаляване употребата на </a:t>
                      </a:r>
                      <a:r>
                        <a:rPr lang="bg-BG" sz="2400" dirty="0" err="1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антимикробни</a:t>
                      </a: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 средства"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279983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ДПЖ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highlight>
                            <a:srgbClr val="C0C0C0"/>
                          </a:highlight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89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424682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ЕПЖ над 24 м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highlight>
                            <a:srgbClr val="C0C0C0"/>
                          </a:highlight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77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079253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ЕПЖ от 6 до 24 м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highlight>
                            <a:srgbClr val="C0C0C0"/>
                          </a:highlight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54 евро/ЖЕ</a:t>
                      </a:r>
                      <a:endParaRPr lang="en-US" sz="240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2713149"/>
                  </a:ext>
                </a:extLst>
              </a:tr>
              <a:tr h="3686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телета и малачета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highlight>
                            <a:srgbClr val="C0C0C0"/>
                          </a:highlight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2400" dirty="0"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46 евро/ЖЕ</a:t>
                      </a:r>
                      <a:endParaRPr lang="en-US" sz="2400" dirty="0"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143044"/>
                  </a:ext>
                </a:extLst>
              </a:tr>
            </a:tbl>
          </a:graphicData>
        </a:graphic>
      </p:graphicFrame>
      <p:pic>
        <p:nvPicPr>
          <p:cNvPr id="9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39970" y="3789870"/>
            <a:ext cx="746997" cy="718475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044" y="811728"/>
            <a:ext cx="2595500" cy="174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5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6"/>
            <a:ext cx="11078148" cy="97576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Биологично </a:t>
            </a:r>
            <a:r>
              <a:rPr lang="ru-RU" sz="43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растениевъдство</a:t>
            </a:r>
            <a:r>
              <a:rPr lang="ru-RU" sz="36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en-US" sz="2800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endParaRPr lang="en-US" sz="2700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672" y="977368"/>
            <a:ext cx="1759527" cy="123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2761" y="3322498"/>
            <a:ext cx="16062323" cy="626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Основни промени </a:t>
            </a:r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 </a:t>
            </a:r>
            <a:r>
              <a:rPr lang="en-GB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I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-</a:t>
            </a:r>
            <a:r>
              <a:rPr lang="bg-BG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во</a:t>
            </a:r>
            <a:r>
              <a:rPr lang="bg-BG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изменение на СПРЗСР</a:t>
            </a:r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:</a:t>
            </a:r>
          </a:p>
          <a:p>
            <a:pPr marL="85725" lvl="2" indent="363538" algn="just" font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Условия </a:t>
            </a: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 разширяване на изпълняваните 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ангажименти:</a:t>
            </a:r>
            <a:endParaRPr lang="bg-BG" sz="28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1371428" lvl="2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8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 операция „Плащания за преминаване към биологично растениевъдство“ се предоставя възможност за разширяване на площите включени в изпълняван многогодишен ангажимент, но без да се поема нов такъв до третата година от </a:t>
            </a:r>
            <a:r>
              <a:rPr lang="bg-BG" sz="2800" dirty="0" smtClean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ангажимента.</a:t>
            </a:r>
          </a:p>
          <a:p>
            <a:pPr marL="1371428" lvl="2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sz="2800" dirty="0" smtClean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 </a:t>
            </a:r>
            <a:r>
              <a:rPr lang="bg-BG" sz="28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операция „Плащания за поддържане на биологичното растениевъдство“ кандидатите ще могат да разширят ангажиментите си, в случай че увеличат общата одобрена площ с до 10 % от първоначалния й размер, но с не повече от 20 хектара.  При увеличаването й с над 10 % от първоначалния размер или с повече от 20 хектара, кандидатите поемат нов ангажимент.</a:t>
            </a:r>
            <a:endParaRPr lang="en-US" sz="28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endParaRPr lang="bg-BG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12761" y="2243986"/>
            <a:ext cx="746997" cy="718475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2" name="TextBox 11"/>
          <p:cNvSpPr txBox="1"/>
          <p:nvPr/>
        </p:nvSpPr>
        <p:spPr>
          <a:xfrm>
            <a:off x="2057069" y="2028876"/>
            <a:ext cx="14718015" cy="943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4000"/>
              </a:lnSpc>
            </a:pPr>
            <a:endParaRPr lang="bg-BG" sz="2800" dirty="0" smtClean="0">
              <a:solidFill>
                <a:srgbClr val="FFFFFF"/>
              </a:solidFill>
              <a:latin typeface="Source Sans Pro"/>
            </a:endParaRPr>
          </a:p>
          <a:p>
            <a:pPr marL="457200" lvl="1" indent="-457200" fontAlgn="ctr">
              <a:buFont typeface="Arial" panose="020B0604020202020204" pitchFamily="34" charset="0"/>
              <a:buChar char="•"/>
            </a:pPr>
            <a:r>
              <a:rPr lang="bg-BG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Насочване на допълнителни  </a:t>
            </a:r>
            <a:r>
              <a:rPr lang="bg-BG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финансови средства към </a:t>
            </a:r>
            <a:r>
              <a:rPr lang="bg-BG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бюджета на </a:t>
            </a:r>
            <a:r>
              <a:rPr lang="bg-BG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интервенцията</a:t>
            </a:r>
            <a:endParaRPr lang="bg-BG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6"/>
            <a:ext cx="11078148" cy="97576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Биологично </a:t>
            </a:r>
            <a:r>
              <a:rPr lang="ru-RU" sz="43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растениевъдство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  <a:latin typeface="Roboto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Roboto"/>
              </a:rPr>
            </a:b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7231" y="1981042"/>
            <a:ext cx="16062323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2" indent="3635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Добавена е нова група допустими култури – фуражни култури (едногодишни и многогодишни фуражни култури);</a:t>
            </a:r>
          </a:p>
          <a:p>
            <a:pPr marL="85725" lvl="2" indent="3635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Прецизирани са изисквания относно добив на продукция по операция </a:t>
            </a: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„Плащания за поддържане на биологичното растениевъдство“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– предвидено е изключение за насаждения в младенчески период, </a:t>
            </a:r>
            <a:r>
              <a:rPr lang="ru-RU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като за 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същите не трябва да доказват добив и реализация на продукция;</a:t>
            </a:r>
          </a:p>
          <a:p>
            <a:pPr marL="85725" lvl="2" indent="3635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Извършено е ново актуализиране на размера на ставките по групи култури </a:t>
            </a:r>
            <a:r>
              <a:rPr lang="ru-RU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;</a:t>
            </a:r>
          </a:p>
          <a:p>
            <a:pPr marL="85725" lvl="2" indent="363538" algn="just" fontAlgn="ctr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Направена </a:t>
            </a:r>
            <a:r>
              <a:rPr lang="ru-RU" sz="2800" dirty="0" smtClean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е промяна </a:t>
            </a:r>
            <a:r>
              <a:rPr lang="ru-RU" sz="2800" dirty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 размера на площите, за които се прилага дегресивна ставка от групата на полските </a:t>
            </a:r>
            <a:r>
              <a:rPr lang="ru-RU" sz="2800" dirty="0" smtClean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култури: </a:t>
            </a:r>
          </a:p>
          <a:p>
            <a:pPr marL="6548438" lvl="8" indent="-538163" algn="just" fontAlgn="ctr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до 200 ха</a:t>
            </a:r>
          </a:p>
          <a:p>
            <a:pPr marL="6548438" lvl="7" indent="-538163" algn="just" fontAlgn="ctr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над 200 ха до 300 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ха</a:t>
            </a:r>
          </a:p>
          <a:p>
            <a:pPr marL="6548438" lvl="7" indent="-538163" algn="just" fontAlgn="ctr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bg-BG" sz="2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над 300 ха</a:t>
            </a:r>
            <a:endParaRPr lang="ru-RU" sz="2800" dirty="0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endParaRPr lang="bg-BG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025" y="747225"/>
            <a:ext cx="1759527" cy="123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446" y="224879"/>
            <a:ext cx="11078148" cy="97576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Биологично </a:t>
            </a:r>
            <a:r>
              <a:rPr lang="ru-RU" sz="43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растениевъдство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  <a:latin typeface="Roboto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Roboto"/>
              </a:rPr>
            </a:b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8604" y="4784262"/>
            <a:ext cx="746997" cy="718475"/>
          </a:xfrm>
          <a:prstGeom prst="rect">
            <a:avLst/>
          </a:prstGeom>
          <a:solidFill>
            <a:srgbClr val="92D050"/>
          </a:solidFill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833181"/>
              </p:ext>
            </p:extLst>
          </p:nvPr>
        </p:nvGraphicFramePr>
        <p:xfrm>
          <a:off x="2471597" y="936166"/>
          <a:ext cx="14574200" cy="8275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4328">
                  <a:extLst>
                    <a:ext uri="{9D8B030D-6E8A-4147-A177-3AD203B41FA5}">
                      <a16:colId xmlns:a16="http://schemas.microsoft.com/office/drawing/2014/main" val="112689341"/>
                    </a:ext>
                  </a:extLst>
                </a:gridCol>
                <a:gridCol w="2634517">
                  <a:extLst>
                    <a:ext uri="{9D8B030D-6E8A-4147-A177-3AD203B41FA5}">
                      <a16:colId xmlns:a16="http://schemas.microsoft.com/office/drawing/2014/main" val="2662270789"/>
                    </a:ext>
                  </a:extLst>
                </a:gridCol>
                <a:gridCol w="2180290">
                  <a:extLst>
                    <a:ext uri="{9D8B030D-6E8A-4147-A177-3AD203B41FA5}">
                      <a16:colId xmlns:a16="http://schemas.microsoft.com/office/drawing/2014/main" val="2656081808"/>
                    </a:ext>
                  </a:extLst>
                </a:gridCol>
                <a:gridCol w="1933710">
                  <a:extLst>
                    <a:ext uri="{9D8B030D-6E8A-4147-A177-3AD203B41FA5}">
                      <a16:colId xmlns:a16="http://schemas.microsoft.com/office/drawing/2014/main" val="1493258741"/>
                    </a:ext>
                  </a:extLst>
                </a:gridCol>
                <a:gridCol w="2141355">
                  <a:extLst>
                    <a:ext uri="{9D8B030D-6E8A-4147-A177-3AD203B41FA5}">
                      <a16:colId xmlns:a16="http://schemas.microsoft.com/office/drawing/2014/main" val="3104958202"/>
                    </a:ext>
                  </a:extLst>
                </a:gridCol>
              </a:tblGrid>
              <a:tr h="908015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Основни типове земеделски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Преход</a:t>
                      </a:r>
                    </a:p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2023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Био</a:t>
                      </a:r>
                    </a:p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2023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Преход  </a:t>
                      </a:r>
                    </a:p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2024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Био</a:t>
                      </a:r>
                    </a:p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2024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57351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Зърнено-житни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359.92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285.56</a:t>
                      </a:r>
                      <a:endParaRPr 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371</a:t>
                      </a:r>
                      <a:endParaRPr lang="en-US" sz="1800" b="0" i="0" u="none" strike="noStrike" kern="1200" dirty="0">
                        <a:solidFill>
                          <a:srgbClr val="FF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8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297</a:t>
                      </a:r>
                      <a:endParaRPr lang="bg-BG" sz="1800" b="0" i="0" u="none" strike="noStrike" kern="1200" dirty="0" smtClean="0">
                        <a:solidFill>
                          <a:srgbClr val="FF0000"/>
                        </a:solidFill>
                        <a:effectLst/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997880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Зърнено-бобови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223.73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177.51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2463181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Технически култури - индустриални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255.69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202.86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7438624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Технически култури - маслодайни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324.97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257.84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944811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Технически култури - влакнодайни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250.22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198.52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7543350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Технически култури - медицински и ароматни култури, без билки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394.16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333.06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445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384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3934044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Фуражни култури - едногодишни фуражни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682808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Фуражни култури -  многогодишни фуражни култури 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5137066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Зеленчуци - плодови зеленчукови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759.27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589.26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1038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9600659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Зеленчуци - </a:t>
                      </a:r>
                      <a:r>
                        <a:rPr lang="bg-BG" sz="1800" dirty="0" err="1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листностъблени</a:t>
                      </a:r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 зеленчукови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744.08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577.48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8405535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Зеленчуци - кореноплодни зеленчукови култури, картофи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698.53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542.12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1489941"/>
                  </a:ext>
                </a:extLst>
              </a:tr>
              <a:tr h="302672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Зеленчуци -  луковични зеленчукови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455.56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353.56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4771083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Зеленчуци -  многогодишни зеленчукови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759.27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589.26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1038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4754090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Отопляеми оранжерийни площи - плодови зеленчукови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2163.9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1679.4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2960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2455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1581553"/>
                  </a:ext>
                </a:extLst>
              </a:tr>
              <a:tr h="53549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Неотопляеми оранжерийни площи - плодови зеленчукови култури</a:t>
                      </a:r>
                      <a:endParaRPr lang="en-US" sz="18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857.97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665.87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5666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5446" y="224879"/>
            <a:ext cx="11078148" cy="97576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3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Биологично </a:t>
            </a:r>
            <a:r>
              <a:rPr lang="ru-RU" sz="43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растениевъдство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  <a:latin typeface="Roboto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Roboto"/>
              </a:rPr>
            </a:br>
            <a:endParaRPr lang="en-US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3374" y="4925448"/>
            <a:ext cx="746997" cy="718475"/>
          </a:xfrm>
          <a:prstGeom prst="rect">
            <a:avLst/>
          </a:prstGeom>
          <a:solidFill>
            <a:srgbClr val="92D050"/>
          </a:solidFill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367740"/>
              </p:ext>
            </p:extLst>
          </p:nvPr>
        </p:nvGraphicFramePr>
        <p:xfrm>
          <a:off x="2519949" y="1076751"/>
          <a:ext cx="14688617" cy="8111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1920">
                  <a:extLst>
                    <a:ext uri="{9D8B030D-6E8A-4147-A177-3AD203B41FA5}">
                      <a16:colId xmlns:a16="http://schemas.microsoft.com/office/drawing/2014/main" val="112689341"/>
                    </a:ext>
                  </a:extLst>
                </a:gridCol>
                <a:gridCol w="2128122">
                  <a:extLst>
                    <a:ext uri="{9D8B030D-6E8A-4147-A177-3AD203B41FA5}">
                      <a16:colId xmlns:a16="http://schemas.microsoft.com/office/drawing/2014/main" val="2662270789"/>
                    </a:ext>
                  </a:extLst>
                </a:gridCol>
                <a:gridCol w="2356814">
                  <a:extLst>
                    <a:ext uri="{9D8B030D-6E8A-4147-A177-3AD203B41FA5}">
                      <a16:colId xmlns:a16="http://schemas.microsoft.com/office/drawing/2014/main" val="2656081808"/>
                    </a:ext>
                  </a:extLst>
                </a:gridCol>
                <a:gridCol w="2299127">
                  <a:extLst>
                    <a:ext uri="{9D8B030D-6E8A-4147-A177-3AD203B41FA5}">
                      <a16:colId xmlns:a16="http://schemas.microsoft.com/office/drawing/2014/main" val="1493258741"/>
                    </a:ext>
                  </a:extLst>
                </a:gridCol>
                <a:gridCol w="2152634">
                  <a:extLst>
                    <a:ext uri="{9D8B030D-6E8A-4147-A177-3AD203B41FA5}">
                      <a16:colId xmlns:a16="http://schemas.microsoft.com/office/drawing/2014/main" val="3104958202"/>
                    </a:ext>
                  </a:extLst>
                </a:gridCol>
              </a:tblGrid>
              <a:tr h="1084971"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Основни типове земеделски култури</a:t>
                      </a:r>
                      <a:endParaRPr lang="en-US" sz="24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Преход</a:t>
                      </a:r>
                    </a:p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2023</a:t>
                      </a:r>
                      <a:endParaRPr lang="en-US" sz="24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Био</a:t>
                      </a:r>
                    </a:p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2023</a:t>
                      </a:r>
                      <a:endParaRPr lang="en-US" sz="24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Преход  </a:t>
                      </a:r>
                    </a:p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2024</a:t>
                      </a:r>
                      <a:endParaRPr lang="en-US" sz="24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Био</a:t>
                      </a:r>
                    </a:p>
                    <a:p>
                      <a:r>
                        <a:rPr lang="bg-BG" sz="24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Кампания 2024</a:t>
                      </a:r>
                      <a:endParaRPr lang="en-US" sz="24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57351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Десертни лозя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1352.9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1094.73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1448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1190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9268894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Винени лозя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646.19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522.86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066095"/>
                  </a:ext>
                </a:extLst>
              </a:tr>
              <a:tr h="38339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Семкови и костилкови овощни видове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1461.7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1182.7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1499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1232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3777234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r>
                        <a:rPr lang="bg-BG" sz="2000" dirty="0" err="1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Ядкови</a:t>
                      </a:r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 (</a:t>
                      </a:r>
                      <a:r>
                        <a:rPr lang="bg-BG" sz="2000" dirty="0" err="1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черупкови</a:t>
                      </a:r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) видове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735.76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595.34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9991855"/>
                  </a:ext>
                </a:extLst>
              </a:tr>
              <a:tr h="361657">
                <a:tc>
                  <a:txBody>
                    <a:bodyPr/>
                    <a:lstStyle/>
                    <a:p>
                      <a:r>
                        <a:rPr lang="bg-BG" sz="2000" dirty="0" err="1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Ягодоплодни</a:t>
                      </a:r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 видове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1461.7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1182.7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1564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1285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9162977"/>
                  </a:ext>
                </a:extLst>
              </a:tr>
              <a:tr h="63985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Многогодишни медицински и ароматни култури, без билки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628.3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530.9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40377"/>
                  </a:ext>
                </a:extLst>
              </a:tr>
              <a:tr h="639855">
                <a:tc>
                  <a:txBody>
                    <a:bodyPr/>
                    <a:lstStyle/>
                    <a:p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Маслодайна роза – </a:t>
                      </a:r>
                      <a:r>
                        <a:rPr lang="en-US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Rosa </a:t>
                      </a:r>
                      <a:r>
                        <a:rPr lang="en-US" sz="2000" dirty="0" err="1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damascena</a:t>
                      </a:r>
                      <a:r>
                        <a:rPr lang="en-US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 Mill </a:t>
                      </a:r>
                      <a:r>
                        <a:rPr lang="bg-BG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и </a:t>
                      </a:r>
                      <a:r>
                        <a:rPr lang="en-US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Rosa alba L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897.45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837.5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4172695"/>
                  </a:ext>
                </a:extLst>
              </a:tr>
              <a:tr h="9180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Култивирани гъби(субстрати от компоненти съгласно Приложение 2, част I, т, 2,1 от Регламент (ЕО) 848/2018)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455.56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353.56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4167985"/>
                  </a:ext>
                </a:extLst>
              </a:tr>
              <a:tr h="147444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Площи за производство на биологичен растителен репродуктивен материал и растителен репродуктивен  материал, произведен при преход към биологично производство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949.09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736.58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1298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1077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3090198"/>
                  </a:ext>
                </a:extLst>
              </a:tr>
              <a:tr h="9180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Билки и горски плодове (по списък, утвърден в националното законодателство)</a:t>
                      </a:r>
                      <a:endParaRPr lang="en-US" sz="2000" dirty="0">
                        <a:latin typeface="Roboto" panose="020B0604020202020204" charset="0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723.75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585.63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774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636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791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2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6"/>
            <a:ext cx="14785322" cy="1549300"/>
          </a:xfrm>
        </p:spPr>
        <p:txBody>
          <a:bodyPr>
            <a:normAutofit fontScale="90000"/>
          </a:bodyPr>
          <a:lstStyle/>
          <a:p>
            <a:pPr algn="ctr" defTabSz="914228">
              <a:defRPr/>
            </a:pPr>
            <a:r>
              <a:rPr lang="bg-BG" sz="2800" b="1" dirty="0" smtClean="0">
                <a:solidFill>
                  <a:srgbClr val="FFC000"/>
                </a:solidFill>
                <a:latin typeface="Roboto"/>
              </a:rPr>
              <a:t>Кампания 2024 </a:t>
            </a:r>
            <a:r>
              <a:rPr lang="bg-BG" sz="2800" dirty="0" smtClean="0">
                <a:solidFill>
                  <a:srgbClr val="FFC000"/>
                </a:solidFill>
                <a:latin typeface="Roboto"/>
              </a:rPr>
              <a:t/>
            </a:r>
            <a:br>
              <a:rPr lang="bg-BG" sz="2800" dirty="0" smtClean="0">
                <a:solidFill>
                  <a:srgbClr val="FFC000"/>
                </a:solidFill>
                <a:latin typeface="Roboto"/>
              </a:rPr>
            </a:br>
            <a:r>
              <a:rPr lang="bg-BG" sz="2800" b="1" dirty="0" smtClean="0">
                <a:latin typeface="Roboto"/>
              </a:rPr>
              <a:t>Земеделски стопани с приключващи  през 2024 г. ангажименти по мерки </a:t>
            </a:r>
            <a:br>
              <a:rPr lang="bg-BG" sz="2800" b="1" dirty="0" smtClean="0">
                <a:latin typeface="Roboto"/>
              </a:rPr>
            </a:br>
            <a:r>
              <a:rPr lang="bg-BG" sz="2800" b="1" dirty="0" smtClean="0">
                <a:latin typeface="Roboto"/>
              </a:rPr>
              <a:t>от ПРСР 2014-2020 г.</a:t>
            </a:r>
            <a:r>
              <a:rPr lang="en-US" sz="2800" b="1" dirty="0" smtClean="0">
                <a:latin typeface="Roboto"/>
              </a:rPr>
              <a:t/>
            </a:r>
            <a:br>
              <a:rPr lang="en-US" sz="2800" b="1" dirty="0" smtClean="0">
                <a:latin typeface="Roboto"/>
              </a:rPr>
            </a:br>
            <a:endParaRPr 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685800"/>
            <a:r>
              <a:rPr lang="bg-BG" sz="54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/>
              </a:rPr>
              <a:t> </a:t>
            </a:r>
            <a:endParaRPr lang="en-US" sz="5400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bg-BG" sz="27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bg-BG" sz="2400" dirty="0">
                <a:solidFill>
                  <a:prstClr val="black"/>
                </a:solidFill>
                <a:latin typeface="Century Gothic" panose="020B0502020202020204"/>
              </a:rPr>
              <a:t>Министерство на земеделието</a:t>
            </a:r>
            <a:r>
              <a:rPr lang="en-US" sz="2400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bg-BG" sz="2400" dirty="0">
                <a:solidFill>
                  <a:prstClr val="black"/>
                </a:solidFill>
                <a:latin typeface="Century Gothic" panose="020B0502020202020204"/>
              </a:rPr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0889" y="2442855"/>
            <a:ext cx="746997" cy="718475"/>
          </a:xfrm>
          <a:prstGeom prst="rect">
            <a:avLst/>
          </a:prstGeom>
        </p:spPr>
      </p:pic>
      <p:sp>
        <p:nvSpPr>
          <p:cNvPr id="20" name="TextBox 15"/>
          <p:cNvSpPr txBox="1"/>
          <p:nvPr/>
        </p:nvSpPr>
        <p:spPr>
          <a:xfrm>
            <a:off x="11013744" y="5239049"/>
            <a:ext cx="6915631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4000"/>
              </a:lnSpc>
            </a:pPr>
            <a:endParaRPr lang="bg-BG" sz="2800" u="sng" dirty="0">
              <a:latin typeface="Source Sans Pro"/>
            </a:endParaRPr>
          </a:p>
          <a:p>
            <a:pPr algn="ctr" defTabSz="914400">
              <a:lnSpc>
                <a:spcPts val="4000"/>
              </a:lnSpc>
            </a:pPr>
            <a:endParaRPr lang="bg-BG" sz="2800" u="sng" dirty="0" smtClean="0">
              <a:latin typeface="Source Sans Pro"/>
            </a:endParaRPr>
          </a:p>
          <a:p>
            <a:pPr algn="ctr" defTabSz="914400">
              <a:lnSpc>
                <a:spcPts val="4000"/>
              </a:lnSpc>
            </a:pPr>
            <a:endParaRPr lang="bg-BG" sz="2800" u="sng" dirty="0">
              <a:latin typeface="Source Sans Pro"/>
            </a:endParaRPr>
          </a:p>
          <a:p>
            <a:pPr algn="ctr" defTabSz="914400">
              <a:lnSpc>
                <a:spcPts val="4000"/>
              </a:lnSpc>
            </a:pPr>
            <a:endParaRPr lang="bg-BG" sz="2800" u="sng" dirty="0" smtClean="0">
              <a:latin typeface="Source Sans Pro"/>
            </a:endParaRPr>
          </a:p>
          <a:p>
            <a:pPr algn="ctr" defTabSz="914400">
              <a:lnSpc>
                <a:spcPts val="4000"/>
              </a:lnSpc>
            </a:pPr>
            <a:endParaRPr lang="bg-BG" sz="2800" u="sng" dirty="0">
              <a:latin typeface="Source Sans Pr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16803" y="5279949"/>
            <a:ext cx="15559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endParaRPr lang="bg-BG" sz="2800" b="1" dirty="0">
              <a:latin typeface="Roboto"/>
            </a:endParaRPr>
          </a:p>
          <a:p>
            <a:pPr algn="ctr" fontAlgn="ctr"/>
            <a:endParaRPr lang="bg-BG" sz="2800" b="1" dirty="0" smtClean="0">
              <a:latin typeface="Roboto"/>
            </a:endParaRPr>
          </a:p>
          <a:p>
            <a:pPr algn="ctr" fontAlgn="ctr"/>
            <a:endParaRPr lang="bg-BG" sz="2800" b="1" dirty="0">
              <a:latin typeface="Roboto"/>
            </a:endParaRPr>
          </a:p>
          <a:p>
            <a:pPr algn="ctr" fontAlgn="ctr"/>
            <a:endParaRPr lang="bg-BG" sz="2800" b="1" dirty="0" smtClean="0">
              <a:latin typeface="Roboto"/>
            </a:endParaRPr>
          </a:p>
          <a:p>
            <a:pPr algn="ctr" fontAlgn="ctr"/>
            <a:r>
              <a:rPr lang="bg-BG" sz="2800" b="1" dirty="0" smtClean="0">
                <a:latin typeface="Roboto"/>
              </a:rPr>
              <a:t> </a:t>
            </a:r>
            <a:endParaRPr lang="bg-BG" sz="2800" b="1" dirty="0">
              <a:latin typeface="Roboto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97055" y="3487111"/>
            <a:ext cx="1679858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endParaRPr lang="bg-BG" sz="2800" b="1" dirty="0" smtClean="0">
              <a:latin typeface="Roboto"/>
            </a:endParaRPr>
          </a:p>
          <a:p>
            <a:pPr marL="457200" indent="-457200" algn="just" fontAlgn="ctr">
              <a:buFont typeface="Wingdings" panose="05000000000000000000" pitchFamily="2" charset="2"/>
              <a:buChar char="ü"/>
            </a:pPr>
            <a:r>
              <a:rPr lang="bg-BG" sz="2800" b="1" dirty="0" smtClean="0">
                <a:latin typeface="Roboto"/>
              </a:rPr>
              <a:t> </a:t>
            </a:r>
            <a:r>
              <a:rPr lang="bg-BG" sz="3200" b="1" dirty="0">
                <a:latin typeface="Roboto"/>
              </a:rPr>
              <a:t>Мярка 10 „</a:t>
            </a:r>
            <a:r>
              <a:rPr lang="bg-BG" sz="3200" b="1" dirty="0" err="1">
                <a:latin typeface="Roboto"/>
              </a:rPr>
              <a:t>Агроекология</a:t>
            </a:r>
            <a:r>
              <a:rPr lang="bg-BG" sz="3200" b="1" dirty="0">
                <a:latin typeface="Roboto"/>
              </a:rPr>
              <a:t> </a:t>
            </a:r>
            <a:r>
              <a:rPr lang="bg-BG" sz="3200" b="1" dirty="0" smtClean="0">
                <a:latin typeface="Roboto"/>
              </a:rPr>
              <a:t>и климат</a:t>
            </a:r>
            <a:r>
              <a:rPr lang="bg-BG" sz="2800" b="1" dirty="0" smtClean="0">
                <a:latin typeface="Roboto"/>
              </a:rPr>
              <a:t>“</a:t>
            </a:r>
          </a:p>
          <a:p>
            <a:pPr marL="457200" indent="-457200" algn="just" fontAlgn="ctr">
              <a:buFont typeface="Wingdings" panose="05000000000000000000" pitchFamily="2" charset="2"/>
              <a:buChar char="ü"/>
            </a:pPr>
            <a:endParaRPr lang="bg-BG" sz="2800" b="1" dirty="0" smtClean="0">
              <a:latin typeface="Roboto"/>
            </a:endParaRP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r>
              <a:rPr lang="ru-RU" sz="2800" dirty="0" err="1" smtClean="0">
                <a:latin typeface="Roboto"/>
              </a:rPr>
              <a:t>Опазване</a:t>
            </a:r>
            <a:r>
              <a:rPr lang="ru-RU" sz="2800" dirty="0" smtClean="0">
                <a:latin typeface="Roboto"/>
              </a:rPr>
              <a:t> </a:t>
            </a:r>
            <a:r>
              <a:rPr lang="ru-RU" sz="2800" dirty="0">
                <a:latin typeface="Roboto"/>
              </a:rPr>
              <a:t>на </a:t>
            </a:r>
            <a:r>
              <a:rPr lang="ru-RU" sz="2800" dirty="0" err="1">
                <a:latin typeface="Roboto"/>
              </a:rPr>
              <a:t>застрашени</a:t>
            </a:r>
            <a:r>
              <a:rPr lang="ru-RU" sz="2800" dirty="0">
                <a:latin typeface="Roboto"/>
              </a:rPr>
              <a:t> от </a:t>
            </a:r>
            <a:r>
              <a:rPr lang="ru-RU" sz="2800" dirty="0" err="1">
                <a:latin typeface="Roboto"/>
              </a:rPr>
              <a:t>изчезване</a:t>
            </a:r>
            <a:r>
              <a:rPr lang="ru-RU" sz="2800" dirty="0">
                <a:latin typeface="Roboto"/>
              </a:rPr>
              <a:t> </a:t>
            </a:r>
            <a:r>
              <a:rPr lang="ru-RU" sz="2800" dirty="0" err="1">
                <a:latin typeface="Roboto"/>
              </a:rPr>
              <a:t>местни</a:t>
            </a:r>
            <a:r>
              <a:rPr lang="ru-RU" sz="2800" dirty="0">
                <a:latin typeface="Roboto"/>
              </a:rPr>
              <a:t> </a:t>
            </a:r>
            <a:r>
              <a:rPr lang="ru-RU" sz="2800" dirty="0" err="1" smtClean="0">
                <a:latin typeface="Roboto"/>
              </a:rPr>
              <a:t>сортове</a:t>
            </a:r>
            <a:endParaRPr lang="en-US" sz="2800" dirty="0">
              <a:latin typeface="Roboto"/>
            </a:endParaRP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r>
              <a:rPr lang="ru-RU" sz="2800" dirty="0" err="1">
                <a:latin typeface="Roboto"/>
              </a:rPr>
              <a:t>Възстановяване</a:t>
            </a:r>
            <a:r>
              <a:rPr lang="ru-RU" sz="2800" dirty="0">
                <a:latin typeface="Roboto"/>
              </a:rPr>
              <a:t> и </a:t>
            </a:r>
            <a:r>
              <a:rPr lang="ru-RU" sz="2800" dirty="0" err="1">
                <a:latin typeface="Roboto"/>
              </a:rPr>
              <a:t>поддържане</a:t>
            </a:r>
            <a:r>
              <a:rPr lang="ru-RU" sz="2800" dirty="0">
                <a:latin typeface="Roboto"/>
              </a:rPr>
              <a:t> на </a:t>
            </a:r>
            <a:r>
              <a:rPr lang="ru-RU" sz="2800" dirty="0" err="1">
                <a:latin typeface="Roboto"/>
              </a:rPr>
              <a:t>затревени</a:t>
            </a:r>
            <a:r>
              <a:rPr lang="ru-RU" sz="2800" dirty="0">
                <a:latin typeface="Roboto"/>
              </a:rPr>
              <a:t> </a:t>
            </a:r>
            <a:r>
              <a:rPr lang="ru-RU" sz="2800" dirty="0" err="1">
                <a:latin typeface="Roboto"/>
              </a:rPr>
              <a:t>площи</a:t>
            </a:r>
            <a:r>
              <a:rPr lang="ru-RU" sz="2800" dirty="0">
                <a:latin typeface="Roboto"/>
              </a:rPr>
              <a:t> с </a:t>
            </a:r>
            <a:r>
              <a:rPr lang="ru-RU" sz="2800" dirty="0" err="1">
                <a:latin typeface="Roboto"/>
              </a:rPr>
              <a:t>висока</a:t>
            </a:r>
            <a:r>
              <a:rPr lang="ru-RU" sz="2800" dirty="0">
                <a:latin typeface="Roboto"/>
              </a:rPr>
              <a:t> </a:t>
            </a:r>
            <a:r>
              <a:rPr lang="ru-RU" sz="2800" dirty="0" err="1">
                <a:latin typeface="Roboto"/>
              </a:rPr>
              <a:t>природна</a:t>
            </a:r>
            <a:r>
              <a:rPr lang="ru-RU" sz="2800" dirty="0">
                <a:latin typeface="Roboto"/>
              </a:rPr>
              <a:t> </a:t>
            </a:r>
            <a:r>
              <a:rPr lang="ru-RU" sz="2800" dirty="0" err="1">
                <a:latin typeface="Roboto"/>
              </a:rPr>
              <a:t>стойност</a:t>
            </a:r>
            <a:r>
              <a:rPr lang="ru-RU" sz="2800" dirty="0">
                <a:latin typeface="Roboto"/>
              </a:rPr>
              <a:t> (ВПС-1</a:t>
            </a:r>
            <a:r>
              <a:rPr lang="ru-RU" sz="2800" dirty="0" smtClean="0">
                <a:latin typeface="Roboto"/>
              </a:rPr>
              <a:t>)</a:t>
            </a:r>
            <a:endParaRPr lang="en-US" sz="2800" dirty="0" smtClean="0">
              <a:latin typeface="Roboto"/>
            </a:endParaRP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r>
              <a:rPr lang="ru-RU" sz="2800" dirty="0" err="1">
                <a:latin typeface="Roboto"/>
              </a:rPr>
              <a:t>Опазване</a:t>
            </a:r>
            <a:r>
              <a:rPr lang="ru-RU" sz="2800" dirty="0">
                <a:latin typeface="Roboto"/>
              </a:rPr>
              <a:t> на </a:t>
            </a:r>
            <a:r>
              <a:rPr lang="ru-RU" sz="2800" dirty="0" err="1">
                <a:latin typeface="Roboto"/>
              </a:rPr>
              <a:t>застрашени</a:t>
            </a:r>
            <a:r>
              <a:rPr lang="ru-RU" sz="2800" dirty="0">
                <a:latin typeface="Roboto"/>
              </a:rPr>
              <a:t> от </a:t>
            </a:r>
            <a:r>
              <a:rPr lang="ru-RU" sz="2800" dirty="0" err="1">
                <a:latin typeface="Roboto"/>
              </a:rPr>
              <a:t>изчезване</a:t>
            </a:r>
            <a:r>
              <a:rPr lang="ru-RU" sz="2800" dirty="0">
                <a:latin typeface="Roboto"/>
              </a:rPr>
              <a:t> </a:t>
            </a:r>
            <a:r>
              <a:rPr lang="ru-RU" sz="2800" dirty="0" err="1">
                <a:latin typeface="Roboto"/>
              </a:rPr>
              <a:t>местни</a:t>
            </a:r>
            <a:r>
              <a:rPr lang="ru-RU" sz="2800" dirty="0">
                <a:latin typeface="Roboto"/>
              </a:rPr>
              <a:t> породи</a:t>
            </a:r>
            <a:endParaRPr lang="en-US" sz="2800" dirty="0">
              <a:latin typeface="Roboto"/>
            </a:endParaRP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endParaRPr lang="en-US" sz="3200" dirty="0">
              <a:latin typeface="Roboto"/>
            </a:endParaRPr>
          </a:p>
          <a:p>
            <a:pPr marL="457200" indent="-457200" algn="just" fontAlgn="ctr">
              <a:buFont typeface="Wingdings" panose="05000000000000000000" pitchFamily="2" charset="2"/>
              <a:buChar char="ü"/>
            </a:pPr>
            <a:r>
              <a:rPr lang="bg-BG" sz="3200" b="1" dirty="0">
                <a:latin typeface="Roboto"/>
              </a:rPr>
              <a:t>Мярка 11 „Биологично земеделие</a:t>
            </a:r>
            <a:r>
              <a:rPr lang="bg-BG" sz="2800" b="1" dirty="0" smtClean="0">
                <a:latin typeface="Roboto"/>
              </a:rPr>
              <a:t>“</a:t>
            </a: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r>
              <a:rPr lang="bg-BG" sz="2800" dirty="0" smtClean="0">
                <a:latin typeface="Roboto"/>
              </a:rPr>
              <a:t>Биологично животновъдство</a:t>
            </a:r>
            <a:endParaRPr lang="en-US" sz="2800" dirty="0" smtClean="0">
              <a:latin typeface="Roboto"/>
            </a:endParaRP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r>
              <a:rPr lang="bg-BG" sz="2800" dirty="0">
                <a:latin typeface="Roboto"/>
              </a:rPr>
              <a:t>Биологично </a:t>
            </a:r>
            <a:r>
              <a:rPr lang="bg-BG" sz="2800" dirty="0" smtClean="0">
                <a:latin typeface="Roboto"/>
              </a:rPr>
              <a:t>растениевъдство</a:t>
            </a:r>
            <a:endParaRPr lang="en-US" sz="2800" dirty="0" smtClean="0">
              <a:latin typeface="Roboto"/>
            </a:endParaRPr>
          </a:p>
          <a:p>
            <a:pPr marL="1371428" lvl="2" indent="-457200" algn="just" fontAlgn="ctr">
              <a:buFont typeface="Wingdings" panose="05000000000000000000" pitchFamily="2" charset="2"/>
              <a:buChar char="q"/>
            </a:pPr>
            <a:r>
              <a:rPr lang="bg-BG" sz="2800" dirty="0">
                <a:latin typeface="Roboto"/>
              </a:rPr>
              <a:t>Биологично пчеларство</a:t>
            </a:r>
            <a:endParaRPr lang="bg-BG" sz="2800" dirty="0" smtClean="0">
              <a:latin typeface="Roboto"/>
            </a:endParaRPr>
          </a:p>
          <a:p>
            <a:pPr algn="ctr" fontAlgn="ctr"/>
            <a:endParaRPr lang="bg-BG" sz="2800" b="1" dirty="0" smtClean="0">
              <a:latin typeface="Roboto"/>
            </a:endParaRPr>
          </a:p>
          <a:p>
            <a:pPr algn="ctr" fontAlgn="ctr"/>
            <a:r>
              <a:rPr lang="bg-BG" sz="2800" b="1" dirty="0" smtClean="0">
                <a:latin typeface="Roboto"/>
              </a:rPr>
              <a:t> </a:t>
            </a:r>
            <a:endParaRPr lang="bg-BG" sz="2800" b="1" dirty="0">
              <a:latin typeface="Roboto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257" y="2743909"/>
            <a:ext cx="746997" cy="71847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" name="Rectangle 2"/>
          <p:cNvSpPr/>
          <p:nvPr/>
        </p:nvSpPr>
        <p:spPr>
          <a:xfrm>
            <a:off x="1782418" y="2558061"/>
            <a:ext cx="15474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2800" b="1" dirty="0" smtClean="0">
                <a:solidFill>
                  <a:srgbClr val="FFC000"/>
                </a:solidFill>
                <a:latin typeface="Roboto"/>
              </a:rPr>
              <a:t>Възстановяване на получени финансови средства при неизпълнение на текущите ангажименти по:</a:t>
            </a:r>
            <a:endParaRPr lang="bg-BG" sz="2800" b="1" dirty="0">
              <a:solidFill>
                <a:srgbClr val="FFC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825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33907" y="936166"/>
            <a:ext cx="1224079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indent="457200" algn="ctr">
              <a:lnSpc>
                <a:spcPct val="150000"/>
              </a:lnSpc>
            </a:pPr>
            <a:r>
              <a:rPr lang="ru-RU" sz="3900" b="1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Биологично пчеларство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71597" y="2777706"/>
            <a:ext cx="14384418" cy="59552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Ангажиментите </a:t>
            </a:r>
            <a:r>
              <a:rPr lang="ru-RU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 интервенцията са обособени в две операции: </a:t>
            </a:r>
            <a:endParaRPr lang="ru-RU" dirty="0" smtClean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-</a:t>
            </a:r>
            <a:r>
              <a:rPr lang="ru-RU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  Плащания за преминаване към биологично </a:t>
            </a: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пчеларство;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         - Плащания </a:t>
            </a:r>
            <a:r>
              <a:rPr lang="ru-RU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 поддържане на биологично </a:t>
            </a: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пчеларство.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Подпомагането </a:t>
            </a:r>
            <a:r>
              <a:rPr lang="ru-RU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 интервенцията се предоставя годишно, под формата на еднократно плащане за стопанство, прилагащо изискванията на Регламент (ЕС) 2018/848 относно биологичното производство и етикетирането на биологични продукти в стопанствата. </a:t>
            </a:r>
            <a:endParaRPr lang="ru-RU" dirty="0" smtClean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Земеделският </a:t>
            </a:r>
            <a:r>
              <a:rPr lang="ru-RU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стопанин </a:t>
            </a:r>
            <a:r>
              <a:rPr lang="ru-RU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е необходимо да отглежда минимум 20 бр. пчелни семейства в съответствие в изискванията на Регламент (ЕС) 2018/848,  като всички следва да са разположени в пчелини, регистрирани в информационната система на БАБХ с идентифицирани пчелни семейства, които са включени в Регистъра на биологичното производство. </a:t>
            </a:r>
            <a:endParaRPr lang="ru-RU" dirty="0" smtClean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23"/>
          <p:cNvGrpSpPr>
            <a:grpSpLocks noChangeAspect="1"/>
          </p:cNvGrpSpPr>
          <p:nvPr/>
        </p:nvGrpSpPr>
        <p:grpSpPr>
          <a:xfrm>
            <a:off x="13270121" y="250424"/>
            <a:ext cx="3933279" cy="3933264"/>
            <a:chOff x="0" y="0"/>
            <a:chExt cx="6350000" cy="6349975"/>
          </a:xfrm>
        </p:grpSpPr>
        <p:sp>
          <p:nvSpPr>
            <p:cNvPr id="12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859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5"/>
            <a:ext cx="14785322" cy="2506282"/>
          </a:xfrm>
        </p:spPr>
        <p:txBody>
          <a:bodyPr>
            <a:normAutofit/>
          </a:bodyPr>
          <a:lstStyle/>
          <a:p>
            <a:pPr algn="ctr"/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Плащания за райони, изправени пред природни или други специфични ограничения</a:t>
            </a:r>
            <a:r>
              <a:rPr lang="bg-BG" sz="39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bg-BG" sz="39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bg-BG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bg-BG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</a:br>
            <a:r>
              <a:rPr lang="ru-RU" sz="3900" b="1" dirty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Плащания за земеделски земи в зони от Натура 2000</a:t>
            </a:r>
            <a:endParaRPr lang="en-US" sz="3900" b="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6" y="4565276"/>
            <a:ext cx="9200451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32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Без промени в подпомагането за </a:t>
            </a:r>
            <a:r>
              <a:rPr lang="bg-BG" sz="3200" dirty="0" err="1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необлагодетелствани</a:t>
            </a:r>
            <a:r>
              <a:rPr lang="bg-BG" sz="32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 райони.</a:t>
            </a:r>
          </a:p>
          <a:p>
            <a:endParaRPr lang="bg-BG" sz="32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r>
              <a:rPr lang="bg-BG" sz="32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Включени нови защитени зони в обхвата на Натура 2000 с обнародвани заповеди за обявяването им. </a:t>
            </a:r>
          </a:p>
          <a:p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grpSp>
        <p:nvGrpSpPr>
          <p:cNvPr id="9" name="Group 21"/>
          <p:cNvGrpSpPr>
            <a:grpSpLocks noChangeAspect="1"/>
          </p:cNvGrpSpPr>
          <p:nvPr/>
        </p:nvGrpSpPr>
        <p:grpSpPr>
          <a:xfrm>
            <a:off x="12544053" y="4565276"/>
            <a:ext cx="4395626" cy="4395609"/>
            <a:chOff x="0" y="0"/>
            <a:chExt cx="6350000" cy="6349975"/>
          </a:xfrm>
        </p:grpSpPr>
        <p:sp>
          <p:nvSpPr>
            <p:cNvPr id="10" name="Freeform 2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5113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sz="4800" b="1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Повече информация за Кампания 2024</a:t>
            </a:r>
            <a:endParaRPr lang="en-US" sz="4800" b="1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282735"/>
            <a:ext cx="15258300" cy="7378850"/>
          </a:xfrm>
        </p:spPr>
        <p:txBody>
          <a:bodyPr>
            <a:normAutofit/>
          </a:bodyPr>
          <a:lstStyle/>
          <a:p>
            <a:r>
              <a:rPr lang="bg-BG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Сайт на Стратегическия план - </a:t>
            </a:r>
            <a:r>
              <a:rPr lang="en-US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hlinkClick r:id="rId2"/>
              </a:rPr>
              <a:t>https://www.sp2023.bg/index.php/bg</a:t>
            </a:r>
            <a:r>
              <a:rPr lang="en-US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hlinkClick r:id="rId2"/>
              </a:rPr>
              <a:t>/</a:t>
            </a:r>
            <a:endParaRPr lang="bg-BG" dirty="0" smtClean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 smtClean="0"/>
          </a:p>
          <a:p>
            <a:endParaRPr lang="bg-BG" dirty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 smtClean="0"/>
          </a:p>
          <a:p>
            <a:endParaRPr lang="bg-BG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77" y="4108077"/>
            <a:ext cx="9340712" cy="50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32095" y="2879003"/>
            <a:ext cx="16567841" cy="46036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bg-BG" sz="5400" b="1" dirty="0">
                <a:solidFill>
                  <a:srgbClr val="549E3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Благодаря за вниманието!</a:t>
            </a:r>
            <a:endParaRPr lang="en-US" sz="5400" b="1" dirty="0">
              <a:solidFill>
                <a:srgbClr val="549E39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>
                <a:solidFill>
                  <a:schemeClr val="tx1"/>
                </a:solidFill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7193074" y="8153849"/>
            <a:ext cx="1472602" cy="736301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9612" y="345969"/>
            <a:ext cx="502555" cy="476158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8387" y="3394501"/>
            <a:ext cx="746997" cy="7184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48145" y="3090639"/>
            <a:ext cx="80600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bg-BG" sz="2800" b="1" dirty="0" smtClean="0">
                <a:latin typeface="Roboto"/>
              </a:rPr>
              <a:t>Мотиви за промените включени в първо изменение на СПРЗСР 2023-2027 г.</a:t>
            </a:r>
          </a:p>
          <a:p>
            <a:pPr algn="ctr" fontAlgn="ctr"/>
            <a:endParaRPr lang="bg-BG" sz="2800" b="1" dirty="0">
              <a:latin typeface="Roboto"/>
            </a:endParaRPr>
          </a:p>
          <a:p>
            <a:pPr algn="ctr" fontAlgn="ctr"/>
            <a:endParaRPr lang="bg-BG" sz="2800" b="1" dirty="0" smtClean="0">
              <a:latin typeface="Roboto"/>
            </a:endParaRPr>
          </a:p>
          <a:p>
            <a:pPr algn="ctr" fontAlgn="ctr"/>
            <a:endParaRPr lang="bg-BG" sz="2800" b="1" dirty="0">
              <a:latin typeface="Robot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82292" y="3998580"/>
            <a:ext cx="95267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ctr">
              <a:buFont typeface="Arial" panose="020B0604020202020204" pitchFamily="34" charset="0"/>
              <a:buChar char="•"/>
            </a:pPr>
            <a:endParaRPr lang="bg-BG" sz="2800" b="1" dirty="0" smtClean="0">
              <a:latin typeface="Roboto"/>
            </a:endParaRP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r>
              <a:rPr lang="bg-BG" sz="2800" b="1" dirty="0" smtClean="0">
                <a:latin typeface="Roboto"/>
              </a:rPr>
              <a:t>Решение на Народното събрание, обнародвано в „Държавен вестник“ в брой 59 от 2023 г.</a:t>
            </a: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endParaRPr lang="bg-BG" sz="2800" b="1" dirty="0" smtClean="0">
              <a:latin typeface="Roboto"/>
            </a:endParaRP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endParaRPr lang="bg-BG" sz="2800" b="1" dirty="0" smtClean="0">
              <a:latin typeface="Roboto"/>
            </a:endParaRP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r>
              <a:rPr lang="bg-BG" sz="2800" b="1" dirty="0" smtClean="0">
                <a:latin typeface="Roboto"/>
              </a:rPr>
              <a:t>Становището по екологична оценка № 5-4/2023 г.</a:t>
            </a: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endParaRPr lang="bg-BG" sz="2800" b="1" dirty="0">
              <a:latin typeface="Roboto"/>
            </a:endParaRP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endParaRPr lang="bg-BG" sz="2800" b="1" dirty="0" smtClean="0">
              <a:latin typeface="Roboto"/>
            </a:endParaRPr>
          </a:p>
          <a:p>
            <a:pPr marL="457200" indent="-457200" algn="just" fontAlgn="ctr">
              <a:buFont typeface="Arial" panose="020B0604020202020204" pitchFamily="34" charset="0"/>
              <a:buChar char="•"/>
            </a:pPr>
            <a:r>
              <a:rPr lang="bg-BG" sz="2800" b="1" dirty="0" smtClean="0">
                <a:latin typeface="Roboto"/>
              </a:rPr>
              <a:t>Предложения, постъпили в рамките на обсъжданията на КН на СПРЗСР 2023-2027 г.</a:t>
            </a:r>
          </a:p>
          <a:p>
            <a:pPr algn="just" fontAlgn="ctr"/>
            <a:endParaRPr lang="bg-BG" sz="2800" b="1" dirty="0">
              <a:latin typeface="Roboto"/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1875408" y="753229"/>
            <a:ext cx="1642211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98"/>
              </a:lnSpc>
            </a:pPr>
            <a:r>
              <a:rPr lang="bg-BG" sz="3900" b="1" dirty="0" smtClean="0">
                <a:latin typeface="Roboto"/>
              </a:rPr>
              <a:t>Изменения в интервенции </a:t>
            </a:r>
          </a:p>
          <a:p>
            <a:pPr lvl="0" algn="ctr">
              <a:lnSpc>
                <a:spcPts val="4598"/>
              </a:lnSpc>
            </a:pPr>
            <a:r>
              <a:rPr lang="bg-BG" sz="3900" b="1" dirty="0" err="1" smtClean="0">
                <a:latin typeface="Roboto"/>
              </a:rPr>
              <a:t>Агроекология</a:t>
            </a:r>
            <a:r>
              <a:rPr lang="bg-BG" sz="3900" b="1" dirty="0" smtClean="0">
                <a:latin typeface="Roboto"/>
              </a:rPr>
              <a:t> и биологично растениевъдство</a:t>
            </a:r>
            <a:endParaRPr lang="bg-BG" sz="39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897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7197" y="4492544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647" y="936166"/>
            <a:ext cx="2726273" cy="25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Grp="1"/>
          </p:cNvSpPr>
          <p:nvPr>
            <p:ph type="title"/>
          </p:nvPr>
        </p:nvSpPr>
        <p:spPr>
          <a:xfrm>
            <a:off x="2471738" y="936625"/>
            <a:ext cx="1205890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598"/>
              </a:lnSpc>
            </a:pPr>
            <a:r>
              <a:rPr lang="ru-RU" sz="3900" b="1" dirty="0" smtClean="0">
                <a:solidFill>
                  <a:schemeClr val="tx1"/>
                </a:solidFill>
                <a:latin typeface="Roboto"/>
              </a:rPr>
              <a:t>Подпомагане отглеждането на сортове, устойчиви към климатични условия чрез практики за интегрирано производство</a:t>
            </a:r>
            <a:endParaRPr lang="en-US" sz="3900" b="1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99" y="3044219"/>
            <a:ext cx="710914" cy="72768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395047" y="2976414"/>
            <a:ext cx="157426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ts val="4000"/>
              </a:lnSpc>
            </a:pPr>
            <a:r>
              <a:rPr lang="bg-BG" sz="2800" dirty="0">
                <a:solidFill>
                  <a:srgbClr val="FFC000"/>
                </a:solidFill>
                <a:latin typeface="Source Sans Pro"/>
              </a:rPr>
              <a:t>Без поети  ангажименти от 2023 г. </a:t>
            </a:r>
            <a:endParaRPr lang="bg-BG" sz="2800" dirty="0" smtClean="0">
              <a:solidFill>
                <a:srgbClr val="FFC000"/>
              </a:solidFill>
              <a:latin typeface="Source Sans Pro"/>
            </a:endParaRPr>
          </a:p>
          <a:p>
            <a:pPr defTabSz="914400">
              <a:lnSpc>
                <a:spcPts val="4000"/>
              </a:lnSpc>
            </a:pPr>
            <a:r>
              <a:rPr lang="bg-BG" sz="2800" dirty="0" smtClean="0">
                <a:solidFill>
                  <a:srgbClr val="FFC000"/>
                </a:solidFill>
                <a:latin typeface="Source Sans Pro"/>
              </a:rPr>
              <a:t>Няма регистрирани </a:t>
            </a:r>
            <a:r>
              <a:rPr lang="bg-BG" sz="2800" dirty="0">
                <a:solidFill>
                  <a:srgbClr val="FFC000"/>
                </a:solidFill>
                <a:latin typeface="Source Sans Pro"/>
              </a:rPr>
              <a:t>земеделски стопанства за интегрирано </a:t>
            </a:r>
            <a:r>
              <a:rPr lang="bg-BG" sz="2800" dirty="0" smtClean="0">
                <a:solidFill>
                  <a:srgbClr val="FFC000"/>
                </a:solidFill>
                <a:latin typeface="Source Sans Pro"/>
              </a:rPr>
              <a:t>производство</a:t>
            </a:r>
            <a:endParaRPr lang="bg-BG" sz="2800" dirty="0">
              <a:solidFill>
                <a:srgbClr val="FFC000"/>
              </a:solidFill>
              <a:latin typeface="Source Sans Pro"/>
            </a:endParaRPr>
          </a:p>
          <a:p>
            <a:pPr algn="ctr" defTabSz="914400">
              <a:lnSpc>
                <a:spcPts val="4000"/>
              </a:lnSpc>
            </a:pPr>
            <a:endParaRPr lang="bg-BG" u="sng" dirty="0">
              <a:solidFill>
                <a:srgbClr val="FF0000"/>
              </a:solidFill>
              <a:latin typeface="Source Sans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1" y="4492544"/>
            <a:ext cx="9144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endParaRPr lang="bg-BG" sz="2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algn="ctr" fontAlgn="ctr"/>
            <a:r>
              <a:rPr lang="bg-BG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Основни  промени </a:t>
            </a:r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 I-во изменение на СПРЗСР:</a:t>
            </a:r>
          </a:p>
          <a:p>
            <a:pPr algn="just" fontAlgn="ctr"/>
            <a:endParaRPr lang="bg-BG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algn="just" fontAlgn="ctr">
              <a:buFont typeface="Wingdings" panose="05000000000000000000" pitchFamily="2" charset="2"/>
              <a:buChar char="ü"/>
            </a:pPr>
            <a:r>
              <a:rPr lang="bg-BG" sz="2800" dirty="0" smtClean="0">
                <a:latin typeface="Roboto"/>
              </a:rPr>
              <a:t>Увеличаване на максимално допустимата площ </a:t>
            </a:r>
            <a:r>
              <a:rPr lang="en-US" sz="2800" dirty="0" smtClean="0">
                <a:latin typeface="Roboto"/>
              </a:rPr>
              <a:t>- </a:t>
            </a:r>
            <a:r>
              <a:rPr lang="bg-BG" sz="2800" dirty="0" smtClean="0">
                <a:latin typeface="Roboto"/>
              </a:rPr>
              <a:t>600 ха за стопанство;</a:t>
            </a:r>
          </a:p>
          <a:p>
            <a:pPr marL="457200" indent="-457200" algn="just" fontAlgn="ctr">
              <a:buFont typeface="Wingdings" panose="05000000000000000000" pitchFamily="2" charset="2"/>
              <a:buChar char="ü"/>
            </a:pPr>
            <a:endParaRPr lang="bg-BG" sz="2800" dirty="0" smtClean="0">
              <a:latin typeface="Roboto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10167919" y="4877704"/>
            <a:ext cx="7388898" cy="355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4000"/>
              </a:lnSpc>
            </a:pPr>
            <a:r>
              <a:rPr lang="bg-BG" sz="2800" u="sng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Предизвикателства</a:t>
            </a:r>
            <a:r>
              <a:rPr lang="bg-BG" sz="2800" u="sng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:</a:t>
            </a:r>
          </a:p>
          <a:p>
            <a:pPr marL="457200" indent="-457200" algn="just" defTabSz="9144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Актуализация на ръководства за интегрирано производство;</a:t>
            </a:r>
          </a:p>
          <a:p>
            <a:pPr marL="457200" indent="-457200" algn="just" defTabSz="9144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Възможности актуализация на регистри на БАБХ и обмен на информация  с  ДФЗ.</a:t>
            </a:r>
          </a:p>
          <a:p>
            <a:pPr algn="just" defTabSz="914400">
              <a:lnSpc>
                <a:spcPts val="4000"/>
              </a:lnSpc>
            </a:pPr>
            <a:endParaRPr lang="bg-BG" sz="2800" dirty="0" smtClean="0">
              <a:latin typeface="Source Sans Pro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9612" y="4520573"/>
            <a:ext cx="746997" cy="718475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776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6" y="936165"/>
            <a:ext cx="11793043" cy="1921335"/>
          </a:xfrm>
        </p:spPr>
        <p:txBody>
          <a:bodyPr>
            <a:normAutofit/>
          </a:bodyPr>
          <a:lstStyle/>
          <a:p>
            <a:pPr lvl="0" algn="ctr"/>
            <a:r>
              <a:rPr lang="bg-BG" sz="3900" b="1" dirty="0">
                <a:solidFill>
                  <a:schemeClr val="tx1"/>
                </a:solidFill>
                <a:latin typeface="Roboto"/>
              </a:rPr>
              <a:t>Насърчаване на естественото опрашване</a:t>
            </a:r>
            <a:r>
              <a:rPr lang="bg-BG" sz="3200" dirty="0">
                <a:solidFill>
                  <a:schemeClr val="tx1"/>
                </a:solidFill>
                <a:latin typeface="Roboto"/>
              </a:rPr>
              <a:t/>
            </a:r>
            <a:br>
              <a:rPr lang="bg-BG" sz="3200" dirty="0">
                <a:solidFill>
                  <a:schemeClr val="tx1"/>
                </a:solidFill>
                <a:latin typeface="Roboto"/>
              </a:rPr>
            </a:b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1520" y="3771900"/>
            <a:ext cx="8393704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ctr"/>
            <a:endParaRPr lang="bg-BG" sz="5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063" y="863859"/>
            <a:ext cx="2700337" cy="194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257" y="2743909"/>
            <a:ext cx="746997" cy="71847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1" name="Rectangle 10"/>
          <p:cNvSpPr/>
          <p:nvPr/>
        </p:nvSpPr>
        <p:spPr>
          <a:xfrm>
            <a:off x="2188086" y="2743909"/>
            <a:ext cx="120765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 от 2023 г.  по двете операции</a:t>
            </a:r>
          </a:p>
          <a:p>
            <a:pPr algn="just" fontAlgn="ctr"/>
            <a:endParaRPr lang="bg-BG" b="1" dirty="0"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257" y="4250283"/>
            <a:ext cx="8393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Основни предложения </a:t>
            </a:r>
          </a:p>
          <a:p>
            <a:pPr algn="ctr" fontAlgn="ctr"/>
            <a:r>
              <a:rPr lang="bg-BG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 промени в Наредба № 10 :</a:t>
            </a:r>
          </a:p>
          <a:p>
            <a:pPr algn="ctr" fontAlgn="ctr"/>
            <a:endParaRPr lang="bg-BG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bg-BG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Регистрация в ЕПОРД;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bg-BG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История на регистрация на пчеларя. – начало на стопанска година;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24957" y="4562820"/>
            <a:ext cx="8782324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ctr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bg-BG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Подаване </a:t>
            </a:r>
            <a:r>
              <a:rPr lang="bg-BG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 заявление за </a:t>
            </a:r>
            <a:r>
              <a:rPr lang="bg-BG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плащане;</a:t>
            </a:r>
          </a:p>
          <a:p>
            <a:pPr fontAlgn="ctr">
              <a:lnSpc>
                <a:spcPts val="4000"/>
              </a:lnSpc>
            </a:pPr>
            <a:endParaRPr lang="bg-BG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fontAlgn="ctr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bg-BG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Запазване на броя на пчелните </a:t>
            </a:r>
            <a:r>
              <a:rPr lang="bg-BG" sz="3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семейства;</a:t>
            </a:r>
          </a:p>
          <a:p>
            <a:pPr marL="457200" indent="-457200" fontAlgn="ctr">
              <a:lnSpc>
                <a:spcPts val="4000"/>
              </a:lnSpc>
              <a:buFont typeface="Arial" panose="020B0604020202020204" pitchFamily="34" charset="0"/>
              <a:buChar char="•"/>
            </a:pPr>
            <a:endParaRPr lang="bg-BG" sz="3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fontAlgn="ctr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bg-BG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Проверка на 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GPS </a:t>
            </a:r>
            <a:r>
              <a:rPr lang="bg-BG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координати на пчелина корекции при необходимост в ИС на БАБХ.</a:t>
            </a:r>
          </a:p>
          <a:p>
            <a:pPr marL="457200" indent="-457200" algn="just" defTabSz="914400">
              <a:lnSpc>
                <a:spcPts val="4000"/>
              </a:lnSpc>
              <a:buFont typeface="Arial" panose="020B0604020202020204" pitchFamily="34" charset="0"/>
              <a:buChar char="•"/>
            </a:pPr>
            <a:endParaRPr lang="bg-BG" sz="2800" dirty="0">
              <a:solidFill>
                <a:srgbClr val="00B050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6234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6" y="936166"/>
            <a:ext cx="11793043" cy="975762"/>
          </a:xfrm>
        </p:spPr>
        <p:txBody>
          <a:bodyPr>
            <a:normAutofit fontScale="90000"/>
          </a:bodyPr>
          <a:lstStyle/>
          <a:p>
            <a:pPr lvl="0" algn="ctr"/>
            <a:r>
              <a:rPr lang="bg-BG" sz="4300" b="1" dirty="0">
                <a:solidFill>
                  <a:schemeClr val="tx1"/>
                </a:solidFill>
                <a:latin typeface="Roboto"/>
              </a:rPr>
              <a:t>Насърчаване на естественото </a:t>
            </a:r>
            <a:r>
              <a:rPr lang="bg-BG" sz="4300" b="1" dirty="0" smtClean="0">
                <a:solidFill>
                  <a:schemeClr val="tx1"/>
                </a:solidFill>
                <a:latin typeface="Roboto"/>
              </a:rPr>
              <a:t>опрашване</a:t>
            </a:r>
            <a:r>
              <a:rPr lang="bg-BG" sz="3200" dirty="0" smtClean="0">
                <a:solidFill>
                  <a:schemeClr val="tx1"/>
                </a:solidFill>
                <a:latin typeface="Roboto"/>
              </a:rPr>
              <a:t/>
            </a:r>
            <a:br>
              <a:rPr lang="bg-BG" sz="3200" dirty="0" smtClean="0">
                <a:solidFill>
                  <a:schemeClr val="tx1"/>
                </a:solidFill>
                <a:latin typeface="Roboto"/>
              </a:rPr>
            </a:br>
            <a:r>
              <a:rPr lang="bg-BG" sz="3200" dirty="0" smtClean="0">
                <a:solidFill>
                  <a:schemeClr val="tx1"/>
                </a:solidFill>
                <a:latin typeface="Roboto"/>
              </a:rPr>
              <a:t/>
            </a:r>
            <a:br>
              <a:rPr lang="bg-BG" sz="3200" dirty="0" smtClean="0">
                <a:solidFill>
                  <a:schemeClr val="tx1"/>
                </a:solidFill>
                <a:latin typeface="Roboto"/>
              </a:rPr>
            </a:br>
            <a:r>
              <a:rPr lang="bg-BG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Проверка </a:t>
            </a:r>
            <a:r>
              <a:rPr lang="bg-BG" sz="3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на </a:t>
            </a:r>
            <a:r>
              <a:rPr lang="bg-BG" sz="32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местоположение на пчелина: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31520" y="3771900"/>
            <a:ext cx="8393704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ctr"/>
            <a:endParaRPr lang="bg-BG" sz="5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063" y="863859"/>
            <a:ext cx="2700337" cy="194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74" y="2593571"/>
            <a:ext cx="10015797" cy="5646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589594" y="4363713"/>
            <a:ext cx="61911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bg-BG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Интернет адрес:  - </a:t>
            </a:r>
            <a:r>
              <a:rPr lang="en-US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hlinkClick r:id="rId6"/>
              </a:rPr>
              <a:t>https://</a:t>
            </a:r>
            <a:r>
              <a:rPr lang="en-US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hlinkClick r:id="rId6"/>
              </a:rPr>
              <a:t>seu.dfz.bg/seu/f?p=727:8500</a:t>
            </a:r>
            <a:endParaRPr lang="bg-BG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342900" indent="-342900">
              <a:buAutoNum type="arabicPeriod"/>
            </a:pPr>
            <a:r>
              <a:rPr lang="bg-BG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Изчертаване окръжност</a:t>
            </a:r>
          </a:p>
          <a:p>
            <a:pPr marL="342900" indent="-342900">
              <a:buAutoNum type="arabicPeriod"/>
            </a:pPr>
            <a:r>
              <a:rPr lang="bg-BG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Пресичане с избран слой </a:t>
            </a:r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0575" y="5689840"/>
            <a:ext cx="3039764" cy="35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5"/>
            <a:ext cx="12541188" cy="1921335"/>
          </a:xfrm>
        </p:spPr>
        <p:txBody>
          <a:bodyPr>
            <a:normAutofit/>
          </a:bodyPr>
          <a:lstStyle/>
          <a:p>
            <a:pPr lvl="0" algn="ctr"/>
            <a:r>
              <a:rPr lang="ru-RU" sz="3900" b="1" dirty="0">
                <a:solidFill>
                  <a:schemeClr val="tx1"/>
                </a:solidFill>
                <a:latin typeface="Roboto"/>
              </a:rPr>
              <a:t>Насърчаване използването на култури и сортове, устойчиви към климатичните условия</a:t>
            </a:r>
            <a:r>
              <a:rPr lang="en-US" sz="2900" dirty="0">
                <a:solidFill>
                  <a:schemeClr val="tx1"/>
                </a:solidFill>
                <a:latin typeface="Roboto"/>
              </a:rPr>
              <a:t/>
            </a:r>
            <a:br>
              <a:rPr lang="en-US" sz="2900" dirty="0">
                <a:solidFill>
                  <a:schemeClr val="tx1"/>
                </a:solidFill>
                <a:latin typeface="Roboto"/>
              </a:rPr>
            </a:br>
            <a:endParaRPr lang="en-US" sz="29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30313" y="8010292"/>
            <a:ext cx="7326607" cy="1427945"/>
          </a:xfrm>
          <a:prstGeom prst="rect">
            <a:avLst/>
          </a:prstGeom>
        </p:spPr>
        <p:txBody>
          <a:bodyPr vert="horz" lIns="137160" tIns="68580" rIns="137160" bIns="68580" rtlCol="0" anchor="t"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bg-BG" sz="5400" dirty="0"/>
              <a:t> </a:t>
            </a:r>
            <a:r>
              <a:rPr lang="bg-BG" sz="5400" dirty="0" smtClean="0">
                <a:solidFill>
                  <a:srgbClr val="00B050"/>
                </a:solidFill>
              </a:rPr>
              <a:t>*</a:t>
            </a:r>
            <a:r>
              <a:rPr lang="bg-BG" sz="5400" dirty="0" smtClean="0"/>
              <a:t> </a:t>
            </a:r>
            <a:r>
              <a:rPr lang="bg-BG" sz="5400" b="1" dirty="0" smtClean="0">
                <a:solidFill>
                  <a:srgbClr val="00B05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Възможност за едновременно изпълнение със задълженията по еко-схемите за намалена употреба на ПРЗ и подобряване на почвения потенциал.</a:t>
            </a:r>
            <a:endParaRPr lang="en-US" sz="5400" b="1" dirty="0">
              <a:solidFill>
                <a:srgbClr val="00B050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291" y="977368"/>
            <a:ext cx="200890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88086" y="2743909"/>
            <a:ext cx="120765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bg-BG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 от 2023 г.  по интервенцията – </a:t>
            </a: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същите </a:t>
            </a:r>
            <a:r>
              <a:rPr lang="bg-BG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 размер площи, </a:t>
            </a: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 за </a:t>
            </a:r>
            <a:r>
              <a:rPr lang="bg-BG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трайните </a:t>
            </a: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насаждения - идентични географски площи</a:t>
            </a:r>
            <a:endParaRPr lang="bg-BG" sz="32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pPr algn="just" fontAlgn="ctr"/>
            <a:endParaRPr lang="bg-BG" dirty="0"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971" y="4258846"/>
            <a:ext cx="93643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Операция № 1  - условията по интервенцията от 2023, но:</a:t>
            </a:r>
          </a:p>
          <a:p>
            <a:pPr marL="457200" indent="-457200" fontAlgn="ctr">
              <a:buFont typeface="Wingdings" panose="05000000000000000000" pitchFamily="2" charset="2"/>
              <a:buChar char="Ø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Заличена е забраната за употреба на ПРЗ  от 2023 г., като могат да се прилагат  разрешените  при биологично производство.</a:t>
            </a:r>
          </a:p>
          <a:p>
            <a:pPr marL="457200" indent="-457200" fontAlgn="ctr">
              <a:buFont typeface="Wingdings" panose="05000000000000000000" pitchFamily="2" charset="2"/>
              <a:buChar char="Ø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Операцията е приложима за стопанства с общ размер до 10 ха – могат да разширяват с 10 % или до 2 ха до максимално допустимата.</a:t>
            </a:r>
          </a:p>
          <a:p>
            <a:pPr marL="457200" indent="-457200" fontAlgn="ctr">
              <a:buFont typeface="Wingdings" panose="05000000000000000000" pitchFamily="2" charset="2"/>
              <a:buChar char="Ø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В по-големи стопанства със същия размер  на площта, с която е поет ангажимента през 2023 г.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endParaRPr lang="bg-BG" sz="2800" dirty="0">
              <a:latin typeface="Source Sans Pro"/>
            </a:endParaRPr>
          </a:p>
          <a:p>
            <a:pPr algn="ctr" fontAlgn="ctr"/>
            <a:endParaRPr lang="bg-BG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algn="ctr" fontAlgn="ctr">
              <a:buFont typeface="Arial" panose="020B0604020202020204" pitchFamily="34" charset="0"/>
              <a:buChar char="•"/>
            </a:pPr>
            <a:endParaRPr lang="bg-BG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10413716" y="4258846"/>
            <a:ext cx="7701846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4000"/>
              </a:lnSpc>
            </a:pPr>
            <a:r>
              <a:rPr lang="bg-BG" sz="2800" u="sng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Операция № 2</a:t>
            </a:r>
            <a:r>
              <a:rPr lang="bg-BG" sz="2800" b="1" u="sng" dirty="0" smtClean="0">
                <a:solidFill>
                  <a:srgbClr val="00B05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*</a:t>
            </a:r>
          </a:p>
          <a:p>
            <a:pPr marL="457200" indent="-457200" defTabSz="9144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С различни площи от тези, с които се участва в ангажимент </a:t>
            </a:r>
            <a:r>
              <a:rPr lang="bg-BG" sz="2800" u="sng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по операция № 1</a:t>
            </a: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;</a:t>
            </a:r>
          </a:p>
          <a:p>
            <a:pPr marL="457200" indent="-457200" defTabSz="91440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bg-BG" sz="28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Отглеждане на култури и сортове по приложение № 5 от Наредба № 10 от 2023 г. без допълнителни ограничения за торене и употреба на ПРЗ.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36" y="2773140"/>
            <a:ext cx="710914" cy="72768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317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597" y="936165"/>
            <a:ext cx="12541188" cy="1921335"/>
          </a:xfrm>
        </p:spPr>
        <p:txBody>
          <a:bodyPr>
            <a:normAutofit/>
          </a:bodyPr>
          <a:lstStyle/>
          <a:p>
            <a:pPr lvl="0" algn="ctr"/>
            <a:r>
              <a:rPr lang="ru-RU" sz="3900" b="1" dirty="0">
                <a:solidFill>
                  <a:schemeClr val="tx1"/>
                </a:solidFill>
                <a:latin typeface="Roboto"/>
              </a:rPr>
              <a:t>Насърчаване използването на култури и сортове, устойчиви към климатичните условия</a:t>
            </a:r>
            <a:r>
              <a:rPr lang="en-US" sz="2900" dirty="0">
                <a:solidFill>
                  <a:schemeClr val="tx1"/>
                </a:solidFill>
                <a:latin typeface="Roboto"/>
              </a:rPr>
              <a:t/>
            </a:r>
            <a:br>
              <a:rPr lang="en-US" sz="2900" dirty="0">
                <a:solidFill>
                  <a:schemeClr val="tx1"/>
                </a:solidFill>
                <a:latin typeface="Roboto"/>
              </a:rPr>
            </a:br>
            <a:endParaRPr lang="en-US" sz="2900" dirty="0">
              <a:solidFill>
                <a:schemeClr val="tx1"/>
              </a:solidFill>
              <a:latin typeface="Roboto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322" y="9490724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291" y="977368"/>
            <a:ext cx="200890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1257" y="2743909"/>
            <a:ext cx="746997" cy="71847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1" name="Rectangle 10"/>
          <p:cNvSpPr/>
          <p:nvPr/>
        </p:nvSpPr>
        <p:spPr>
          <a:xfrm>
            <a:off x="2188086" y="2743909"/>
            <a:ext cx="120765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ru-RU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Различни размери на подпомагане по двете операции</a:t>
            </a:r>
          </a:p>
          <a:p>
            <a:pPr algn="just" fontAlgn="ctr"/>
            <a:r>
              <a:rPr lang="ru-RU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Дейностите по операция № 2 могат да се изпълняват с Еко-ЗВПП и Еко-НИП</a:t>
            </a:r>
          </a:p>
          <a:p>
            <a:pPr algn="just" fontAlgn="ctr"/>
            <a:endParaRPr lang="bg-BG" dirty="0"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5971" y="4958587"/>
            <a:ext cx="86161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Размери на подпомагане операция № 1 </a:t>
            </a:r>
          </a:p>
          <a:p>
            <a:pPr algn="ctr" fontAlgn="ctr"/>
            <a:endParaRPr lang="ru-RU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а) плодове - 723,48 евро/ха; </a:t>
            </a:r>
          </a:p>
          <a:p>
            <a:pPr font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зеленчуци - 991,90 евро/ха; </a:t>
            </a:r>
          </a:p>
          <a:p>
            <a:pPr font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билки -  578,78 евро/ха; </a:t>
            </a:r>
          </a:p>
          <a:p>
            <a:pPr font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десертно лозе -  651,13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евро/ха</a:t>
            </a:r>
            <a:endParaRPr lang="bg-BG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457200" indent="-457200" algn="ctr" fontAlgn="ctr">
              <a:buFont typeface="Arial" panose="020B0604020202020204" pitchFamily="34" charset="0"/>
              <a:buChar char="•"/>
            </a:pPr>
            <a:endParaRPr lang="bg-BG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9991898" y="4958587"/>
            <a:ext cx="782440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lnSpc>
                <a:spcPts val="4000"/>
              </a:lnSpc>
            </a:pP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Размери на подпомагане операция №  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2</a:t>
            </a:r>
          </a:p>
          <a:p>
            <a:pPr algn="ctr" defTabSz="914400">
              <a:lnSpc>
                <a:spcPts val="4000"/>
              </a:lnSpc>
            </a:pPr>
            <a:endParaRPr lang="ru-RU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fontAlgn="ctr">
              <a:lnSpc>
                <a:spcPts val="4000"/>
              </a:lnSpc>
            </a:pPr>
            <a:r>
              <a:rPr lang="ru-RU" sz="2800" u="sng" dirty="0" smtClean="0">
                <a:latin typeface="Source Sans Pro"/>
              </a:rPr>
              <a:t>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плодове - 135,49 евро/ха; </a:t>
            </a:r>
          </a:p>
          <a:p>
            <a:pPr fontAlgn="ctr">
              <a:lnSpc>
                <a:spcPts val="4000"/>
              </a:lnSpc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б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зеленчуци - 342,57 евро/ха; </a:t>
            </a:r>
          </a:p>
          <a:p>
            <a:pPr fontAlgn="ctr">
              <a:lnSpc>
                <a:spcPts val="4000"/>
              </a:lnSpc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в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билки -  108,39 евро/ха; </a:t>
            </a:r>
          </a:p>
          <a:p>
            <a:pPr fontAlgn="ctr">
              <a:lnSpc>
                <a:spcPts val="4000"/>
              </a:lnSpc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г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) десертно лозе -  121,94 евро/ха</a:t>
            </a:r>
          </a:p>
        </p:txBody>
      </p:sp>
    </p:spTree>
    <p:extLst>
      <p:ext uri="{BB962C8B-B14F-4D97-AF65-F5344CB8AC3E}">
        <p14:creationId xmlns:p14="http://schemas.microsoft.com/office/powerpoint/2010/main" val="249531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21" y="7515947"/>
            <a:ext cx="7402550" cy="2358174"/>
          </a:xfrm>
        </p:spPr>
      </p:pic>
      <p:sp>
        <p:nvSpPr>
          <p:cNvPr id="4" name="Rectangular Callout 3"/>
          <p:cNvSpPr/>
          <p:nvPr/>
        </p:nvSpPr>
        <p:spPr>
          <a:xfrm rot="16200000">
            <a:off x="-5002775" y="4941326"/>
            <a:ext cx="10287000" cy="404349"/>
          </a:xfrm>
          <a:prstGeom prst="wedgeRectCallout">
            <a:avLst>
              <a:gd name="adj1" fmla="val -20457"/>
              <a:gd name="adj2" fmla="val 719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5" y="148514"/>
            <a:ext cx="1517456" cy="7876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71597" y="3771900"/>
            <a:ext cx="14785323" cy="4756464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bg-BG" sz="5400" dirty="0"/>
              <a:t> 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2" y="9438238"/>
            <a:ext cx="175646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2700" dirty="0"/>
          </a:p>
          <a:p>
            <a:r>
              <a:rPr lang="bg-BG" sz="2400" dirty="0"/>
              <a:t>Министерство на земеделието</a:t>
            </a:r>
            <a:r>
              <a:rPr lang="en-US" sz="2400" dirty="0"/>
              <a:t> </a:t>
            </a:r>
            <a:r>
              <a:rPr lang="bg-BG" sz="2400" dirty="0"/>
              <a:t>и храните „Информационна кампания 2024г.“ </a:t>
            </a:r>
          </a:p>
        </p:txBody>
      </p:sp>
      <p:sp>
        <p:nvSpPr>
          <p:cNvPr id="9" name="TextBox 14"/>
          <p:cNvSpPr txBox="1">
            <a:spLocks noGrp="1"/>
          </p:cNvSpPr>
          <p:nvPr>
            <p:ph type="title"/>
          </p:nvPr>
        </p:nvSpPr>
        <p:spPr>
          <a:xfrm>
            <a:off x="2471738" y="936625"/>
            <a:ext cx="12374793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98"/>
              </a:lnSpc>
            </a:pPr>
            <a:r>
              <a:rPr lang="ru-RU" sz="3900" b="1" dirty="0" smtClean="0">
                <a:solidFill>
                  <a:schemeClr val="tx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Опазване на застрашени от изчезване местни сортове, важни за селското стопанство</a:t>
            </a:r>
            <a:endParaRPr lang="en-US" sz="3900" b="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036" y="977368"/>
            <a:ext cx="1929333" cy="159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36" y="2773140"/>
            <a:ext cx="710914" cy="72768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965601" y="2684509"/>
            <a:ext cx="155908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ctr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Наличие на ангажименти по направлението от мярка 10 „Агроекология и </a:t>
            </a:r>
            <a:r>
              <a:rPr lang="ru-RU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климат“</a:t>
            </a:r>
          </a:p>
          <a:p>
            <a:pPr marL="457200" indent="-457200" algn="just" fontAlgn="ctr">
              <a:buFont typeface="Wingdings" panose="05000000000000000000" pitchFamily="2" charset="2"/>
              <a:buChar char="v"/>
            </a:pPr>
            <a:r>
              <a:rPr lang="bg-BG" sz="3200" b="1" dirty="0" smtClean="0">
                <a:solidFill>
                  <a:srgbClr val="FFC000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Ангажименти от 2023 г. - аналогичен размер на площите и идентични за трайните насаждения</a:t>
            </a:r>
            <a:endParaRPr lang="bg-BG" b="1" dirty="0">
              <a:solidFill>
                <a:srgbClr val="FFC000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0491" y="4776077"/>
            <a:ext cx="118955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bg-BG" sz="36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Промени:</a:t>
            </a:r>
          </a:p>
          <a:p>
            <a:pPr fontAlgn="ctr"/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285750" indent="-285750" fontAlgn="ctr">
              <a:buFont typeface="Wingdings" panose="05000000000000000000" pitchFamily="2" charset="2"/>
              <a:buChar char="ü"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Разширяване на  изпълнявани ангажименти -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10 % и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2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ха до максимално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допустимата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по интервенцията.</a:t>
            </a:r>
          </a:p>
          <a:p>
            <a:pPr marL="285750" indent="-285750" fontAlgn="ctr">
              <a:buFont typeface="Wingdings" panose="05000000000000000000" pitchFamily="2" charset="2"/>
              <a:buChar char="ü"/>
            </a:pP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  <a:p>
            <a:pPr marL="285750" indent="-285750" fontAlgn="ctr">
              <a:buFont typeface="Wingdings" panose="05000000000000000000" pitchFamily="2" charset="2"/>
              <a:buChar char="ü"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Облекчаване на  изисквания по отношение на допълнителните документи, когато същите са вече предоставени в предходна година за същите земеделски парцели.</a:t>
            </a:r>
          </a:p>
          <a:p>
            <a:pPr fontAlgn="ctr"/>
            <a:endParaRPr lang="ru-RU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087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Wisp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9130</TotalTime>
  <Words>2385</Words>
  <Application>Microsoft Office PowerPoint</Application>
  <PresentationFormat>Custom</PresentationFormat>
  <Paragraphs>432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Wingdings</vt:lpstr>
      <vt:lpstr>Arial</vt:lpstr>
      <vt:lpstr>Times New Roman</vt:lpstr>
      <vt:lpstr>Source Sans Pro</vt:lpstr>
      <vt:lpstr>Wingdings 3</vt:lpstr>
      <vt:lpstr>Century Gothic</vt:lpstr>
      <vt:lpstr>Calibri</vt:lpstr>
      <vt:lpstr>Roboto</vt:lpstr>
      <vt:lpstr>34_Office Theme</vt:lpstr>
      <vt:lpstr>Wisp</vt:lpstr>
      <vt:lpstr>1_Wisp</vt:lpstr>
      <vt:lpstr>Компенсаторни мерки и интервенции  в областта на околната среда и климата  Новости в агроекологията, хуманното отношение към животните и биологичното растениевъдство   Кампания 2024</vt:lpstr>
      <vt:lpstr>Кампания 2024  Земеделски стопани с приключващи  през 2024 г. ангажименти по мерки  от ПРСР 2014-2020 г. </vt:lpstr>
      <vt:lpstr>PowerPoint Presentation</vt:lpstr>
      <vt:lpstr>Подпомагане отглеждането на сортове, устойчиви към климатични условия чрез практики за интегрирано производство</vt:lpstr>
      <vt:lpstr>Насърчаване на естественото опрашване </vt:lpstr>
      <vt:lpstr>Насърчаване на естественото опрашване  Проверка на местоположение на пчелина:</vt:lpstr>
      <vt:lpstr>Насърчаване използването на култури и сортове, устойчиви към климатичните условия </vt:lpstr>
      <vt:lpstr>Насърчаване използването на култури и сортове, устойчиви към климатичните условия </vt:lpstr>
      <vt:lpstr>Опазване на застрашени от изчезване местни сортове, важни за селското стопанство</vt:lpstr>
      <vt:lpstr>Опазване на местни породи (автохтонни), важни за селското стопанство</vt:lpstr>
      <vt:lpstr>PowerPoint Presentation</vt:lpstr>
      <vt:lpstr>Поддържане на местообитанията на червеногушата гъска (Branta ruficollis), Кръстат (царски) орел и Египетски лешояд в орнитологични важни места в обработваеми земи</vt:lpstr>
      <vt:lpstr>Възстановяване и поддържане на деградирали пасищни територии </vt:lpstr>
      <vt:lpstr>Хуманно отношение към животните и антимикробна резистентност </vt:lpstr>
      <vt:lpstr>Хуманно отношение към животните и антимикробна резистентност</vt:lpstr>
      <vt:lpstr>Биологично растениевъдство  </vt:lpstr>
      <vt:lpstr>Биологично растениевъдство  </vt:lpstr>
      <vt:lpstr>Биологично растениевъдство  </vt:lpstr>
      <vt:lpstr>Биологично растениевъдство  </vt:lpstr>
      <vt:lpstr>PowerPoint Presentation</vt:lpstr>
      <vt:lpstr>Плащания за райони, изправени пред природни или други специфични ограничения  Плащания за земеделски земи в зони от Натура 2000</vt:lpstr>
      <vt:lpstr>Повече информация за Кампания 2024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Natural Green House Presentation</dc:title>
  <dc:creator>Maria Hristova</dc:creator>
  <cp:lastModifiedBy>Lyubomira Tsvetanova</cp:lastModifiedBy>
  <cp:revision>243</cp:revision>
  <cp:lastPrinted>2023-02-23T15:05:05Z</cp:lastPrinted>
  <dcterms:created xsi:type="dcterms:W3CDTF">2006-08-16T00:00:00Z</dcterms:created>
  <dcterms:modified xsi:type="dcterms:W3CDTF">2024-05-10T12:31:56Z</dcterms:modified>
  <dc:identifier>DAFKmPEidCw</dc:identifier>
</cp:coreProperties>
</file>