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handoutMasterIdLst>
    <p:handoutMasterId r:id="rId19"/>
  </p:handoutMasterIdLst>
  <p:sldIdLst>
    <p:sldId id="268" r:id="rId3"/>
    <p:sldId id="281" r:id="rId4"/>
    <p:sldId id="267" r:id="rId5"/>
    <p:sldId id="264" r:id="rId6"/>
    <p:sldId id="280" r:id="rId7"/>
    <p:sldId id="269" r:id="rId8"/>
    <p:sldId id="263" r:id="rId9"/>
    <p:sldId id="259" r:id="rId10"/>
    <p:sldId id="260" r:id="rId11"/>
    <p:sldId id="276" r:id="rId12"/>
    <p:sldId id="279" r:id="rId13"/>
    <p:sldId id="283" r:id="rId14"/>
    <p:sldId id="278" r:id="rId15"/>
    <p:sldId id="274" r:id="rId16"/>
    <p:sldId id="273" r:id="rId17"/>
    <p:sldId id="262" r:id="rId18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 с тема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 с тема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>
        <p:scale>
          <a:sx n="72" d="100"/>
          <a:sy n="72" d="100"/>
        </p:scale>
        <p:origin x="-2718" y="-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&#1079;&#1072;%20&#1087;&#1083;&#1086;&#1074;&#1076;&#1080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&#1079;&#1072;%20&#1087;&#1083;&#1086;&#1074;&#1076;&#1080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Лист8!$B$7</c:f>
              <c:strCache>
                <c:ptCount val="1"/>
                <c:pt idx="0">
                  <c:v>износ</c:v>
                </c:pt>
              </c:strCache>
            </c:strRef>
          </c:tx>
          <c:invertIfNegative val="0"/>
          <c:cat>
            <c:numRef>
              <c:f>Лист8!$C$6:$M$6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Лист8!$C$7:$M$7</c:f>
              <c:numCache>
                <c:formatCode>0.00</c:formatCode>
                <c:ptCount val="11"/>
                <c:pt idx="0">
                  <c:v>5.101456999999999</c:v>
                </c:pt>
                <c:pt idx="1">
                  <c:v>18.575128999999997</c:v>
                </c:pt>
                <c:pt idx="2">
                  <c:v>22.485508999999993</c:v>
                </c:pt>
                <c:pt idx="3">
                  <c:v>16.502519999999997</c:v>
                </c:pt>
                <c:pt idx="4">
                  <c:v>20.608004999999999</c:v>
                </c:pt>
                <c:pt idx="5">
                  <c:v>28.165219999999998</c:v>
                </c:pt>
                <c:pt idx="6">
                  <c:v>26.698779999999996</c:v>
                </c:pt>
                <c:pt idx="7">
                  <c:v>29.510573999999995</c:v>
                </c:pt>
                <c:pt idx="8">
                  <c:v>29.386539999999997</c:v>
                </c:pt>
                <c:pt idx="9">
                  <c:v>25.778745999999998</c:v>
                </c:pt>
                <c:pt idx="10">
                  <c:v>26.087705999999997</c:v>
                </c:pt>
              </c:numCache>
            </c:numRef>
          </c:val>
        </c:ser>
        <c:ser>
          <c:idx val="1"/>
          <c:order val="1"/>
          <c:tx>
            <c:strRef>
              <c:f>Лист8!$B$8</c:f>
              <c:strCache>
                <c:ptCount val="1"/>
                <c:pt idx="0">
                  <c:v>внос</c:v>
                </c:pt>
              </c:strCache>
            </c:strRef>
          </c:tx>
          <c:invertIfNegative val="0"/>
          <c:cat>
            <c:numRef>
              <c:f>Лист8!$C$6:$M$6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Лист8!$C$8:$M$8</c:f>
              <c:numCache>
                <c:formatCode>0.00</c:formatCode>
                <c:ptCount val="11"/>
                <c:pt idx="0">
                  <c:v>23.268728999999993</c:v>
                </c:pt>
                <c:pt idx="1">
                  <c:v>30.085387999999991</c:v>
                </c:pt>
                <c:pt idx="2">
                  <c:v>37.015366</c:v>
                </c:pt>
                <c:pt idx="3">
                  <c:v>23.340812</c:v>
                </c:pt>
                <c:pt idx="4">
                  <c:v>25.359886000000003</c:v>
                </c:pt>
                <c:pt idx="5">
                  <c:v>32.493611000000001</c:v>
                </c:pt>
                <c:pt idx="6">
                  <c:v>32.743134000000012</c:v>
                </c:pt>
                <c:pt idx="7">
                  <c:v>34.316573000000005</c:v>
                </c:pt>
                <c:pt idx="8">
                  <c:v>34.740042000000003</c:v>
                </c:pt>
                <c:pt idx="9">
                  <c:v>29.265115999999995</c:v>
                </c:pt>
                <c:pt idx="10">
                  <c:v>28.875195000000001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681216"/>
        <c:axId val="93911808"/>
        <c:axId val="0"/>
      </c:bar3DChart>
      <c:catAx>
        <c:axId val="10068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911808"/>
        <c:crosses val="autoZero"/>
        <c:auto val="1"/>
        <c:lblAlgn val="ctr"/>
        <c:lblOffset val="100"/>
        <c:noMultiLvlLbl val="0"/>
      </c:catAx>
      <c:valAx>
        <c:axId val="93911808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681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Лист7!$B$29</c:f>
              <c:strCache>
                <c:ptCount val="1"/>
                <c:pt idx="0">
                  <c:v>износ</c:v>
                </c:pt>
              </c:strCache>
            </c:strRef>
          </c:tx>
          <c:spPr>
            <a:solidFill>
              <a:srgbClr val="A7EA52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A7EA52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5.0505050505050501E-3"/>
                  <c:y val="0.114583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45833333333333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6406249999999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Лист7!$J$28:$L$28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Лист7!$J$29:$L$29</c:f>
              <c:numCache>
                <c:formatCode>#,##0</c:formatCode>
                <c:ptCount val="3"/>
                <c:pt idx="0">
                  <c:v>4935.3769999999995</c:v>
                </c:pt>
                <c:pt idx="1">
                  <c:v>4159.4479999999994</c:v>
                </c:pt>
                <c:pt idx="2" formatCode="General">
                  <c:v>4558.4000000000005</c:v>
                </c:pt>
              </c:numCache>
            </c:numRef>
          </c:val>
        </c:ser>
        <c:ser>
          <c:idx val="1"/>
          <c:order val="1"/>
          <c:tx>
            <c:strRef>
              <c:f>Лист7!$B$30</c:f>
              <c:strCache>
                <c:ptCount val="1"/>
                <c:pt idx="0">
                  <c:v>внос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7708333333333337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 </a:t>
                    </a:r>
                    <a:r>
                      <a:rPr lang="en-US" dirty="0" smtClean="0"/>
                      <a:t>3738,99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175084175084208E-3"/>
                  <c:y val="0.190104166666666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68013468013467E-2"/>
                  <c:y val="0.221354166666666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Лист7!$J$28:$L$28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Лист7!$J$30:$L$30</c:f>
              <c:numCache>
                <c:formatCode>General</c:formatCode>
                <c:ptCount val="3"/>
                <c:pt idx="0">
                  <c:v>3738.9900000000002</c:v>
                </c:pt>
                <c:pt idx="1">
                  <c:v>3782.8449999999993</c:v>
                </c:pt>
                <c:pt idx="2">
                  <c:v>3957.6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683264"/>
        <c:axId val="94037120"/>
        <c:axId val="0"/>
      </c:bar3DChart>
      <c:catAx>
        <c:axId val="10068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4037120"/>
        <c:crosses val="autoZero"/>
        <c:auto val="1"/>
        <c:lblAlgn val="ctr"/>
        <c:lblOffset val="100"/>
        <c:noMultiLvlLbl val="0"/>
      </c:catAx>
      <c:valAx>
        <c:axId val="940371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683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76255998303242"/>
          <c:y val="0.32892983103674545"/>
          <c:w val="0.12113642991595751"/>
          <c:h val="0.3108903379265092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r>
            <a:rPr lang="bg-BG" sz="2000" dirty="0" smtClean="0"/>
            <a:t>Износ на зърнено – житни</a:t>
          </a:r>
          <a:r>
            <a:rPr lang="en-US" sz="2000" dirty="0" smtClean="0"/>
            <a:t> </a:t>
          </a:r>
          <a:r>
            <a:rPr lang="bg-BG" sz="2000" dirty="0" smtClean="0"/>
            <a:t>култури</a:t>
          </a: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Испания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19.5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AED7CC44-F391-43B1-8EE0-1A39D3E1769F}">
      <dgm:prSet phldrT="[Текст]" custT="1"/>
      <dgm:spPr/>
      <dgm:t>
        <a:bodyPr/>
        <a:lstStyle/>
        <a:p>
          <a:r>
            <a:rPr lang="bg-BG" sz="1800" dirty="0" smtClean="0">
              <a:latin typeface="Times New Roman" pitchFamily="18" charset="0"/>
              <a:cs typeface="Times New Roman" pitchFamily="18" charset="0"/>
            </a:rPr>
            <a:t>Либия</a:t>
          </a:r>
          <a:r>
            <a:rPr lang="bg-BG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bg-BG" sz="1600" dirty="0" smtClean="0">
              <a:latin typeface="Times New Roman" pitchFamily="18" charset="0"/>
              <a:cs typeface="Times New Roman" pitchFamily="18" charset="0"/>
            </a:rPr>
            <a:t>7.6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bg-BG" sz="1600" dirty="0">
            <a:latin typeface="Times New Roman" pitchFamily="18" charset="0"/>
            <a:cs typeface="Times New Roman" pitchFamily="18" charset="0"/>
          </a:endParaRPr>
        </a:p>
      </dgm:t>
    </dgm:pt>
    <dgm:pt modelId="{525C3ACA-ACB5-418D-9AC9-60C3E197251B}" type="parTrans" cxnId="{92BA03D7-D446-4A81-B456-C0EA9B28F88A}">
      <dgm:prSet/>
      <dgm:spPr/>
      <dgm:t>
        <a:bodyPr/>
        <a:lstStyle/>
        <a:p>
          <a:endParaRPr lang="bg-BG"/>
        </a:p>
      </dgm:t>
    </dgm:pt>
    <dgm:pt modelId="{AA512ACC-C5F3-4168-84C2-8182E39BBE83}" type="sibTrans" cxnId="{92BA03D7-D446-4A81-B456-C0EA9B28F88A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Гърция</a:t>
          </a: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 smtClean="0">
              <a:latin typeface="Times New Roman"/>
              <a:ea typeface="Times New Roman"/>
              <a:cs typeface="Times New Roman"/>
            </a:rPr>
            <a:t>12.8%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Румъния</a:t>
          </a: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latin typeface="Times New Roman"/>
              <a:ea typeface="Times New Roman"/>
              <a:cs typeface="Times New Roman"/>
            </a:rPr>
            <a:t>12.4%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AD1C2077-B2D2-446E-9AD9-F7D256838839}">
      <dgm:prSet custT="1"/>
      <dgm:spPr/>
      <dgm:t>
        <a:bodyPr/>
        <a:lstStyle/>
        <a:p>
          <a:r>
            <a:rPr lang="bg-BG" sz="1800" dirty="0" smtClean="0">
              <a:latin typeface="Times New Roman"/>
              <a:ea typeface="Times New Roman"/>
              <a:cs typeface="Times New Roman"/>
            </a:rPr>
            <a:t>Италия</a:t>
          </a:r>
          <a:r>
            <a:rPr lang="bg-BG" sz="2200" dirty="0" smtClean="0">
              <a:latin typeface="Times New Roman"/>
              <a:ea typeface="Times New Roman"/>
              <a:cs typeface="Times New Roman"/>
            </a:rPr>
            <a:t> 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12.2</a:t>
          </a:r>
          <a:r>
            <a:rPr lang="bg-BG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>
            <a:latin typeface="Times New Roman"/>
            <a:ea typeface="Times New Roman"/>
            <a:cs typeface="Times New Roman"/>
          </a:endParaRPr>
        </a:p>
      </dgm:t>
    </dgm:pt>
    <dgm:pt modelId="{181C7076-05BF-4AFF-9AAD-BA12F165042E}" type="parTrans" cxnId="{D9DC0E94-AB50-4BE0-8AAD-C6E2FA8C47FF}">
      <dgm:prSet/>
      <dgm:spPr/>
      <dgm:t>
        <a:bodyPr/>
        <a:lstStyle/>
        <a:p>
          <a:endParaRPr lang="bg-BG"/>
        </a:p>
      </dgm:t>
    </dgm:pt>
    <dgm:pt modelId="{C4AD2B92-ACF0-4F70-9414-EF89D3E97989}" type="sibTrans" cxnId="{D9DC0E94-AB50-4BE0-8AAD-C6E2FA8C47FF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216440" custScaleY="296845" custLinFactNeighborX="-7312" custLinFactNeighborY="-1634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5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5"/>
      <dgm:spPr/>
    </dgm:pt>
    <dgm:pt modelId="{C50B2BB5-A9C1-4A22-9E30-C9F9DF32B5E1}" type="pres">
      <dgm:prSet presAssocID="{98286012-1C9E-4B2F-B3AF-1DC23B918BE1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5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5"/>
      <dgm:spPr/>
    </dgm:pt>
    <dgm:pt modelId="{50C6092D-E565-4044-BABB-D61153EFDCAB}" type="pres">
      <dgm:prSet presAssocID="{7728115F-428D-4D6B-8B68-1F032A3547AA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5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5"/>
      <dgm:spPr/>
    </dgm:pt>
    <dgm:pt modelId="{2410BBB8-9D11-4B7E-B2CE-B63797B5132F}" type="pres">
      <dgm:prSet presAssocID="{8EB6D830-F1F1-4915-8B65-1E0B557CAFCC}" presName="text2" presStyleLbl="fgAcc2" presStyleIdx="2" presStyleCnt="5" custLinFactNeighborX="-737" custLinFactNeighborY="-386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  <dgm:pt modelId="{BB4C5C81-5DE1-4A8E-AB1B-207206C5FD2E}" type="pres">
      <dgm:prSet presAssocID="{181C7076-05BF-4AFF-9AAD-BA12F165042E}" presName="Name10" presStyleLbl="parChTrans1D2" presStyleIdx="3" presStyleCnt="5"/>
      <dgm:spPr/>
      <dgm:t>
        <a:bodyPr/>
        <a:lstStyle/>
        <a:p>
          <a:endParaRPr lang="bg-BG"/>
        </a:p>
      </dgm:t>
    </dgm:pt>
    <dgm:pt modelId="{6D52B651-EAD0-4665-8985-E007F5697ADE}" type="pres">
      <dgm:prSet presAssocID="{AD1C2077-B2D2-446E-9AD9-F7D256838839}" presName="hierRoot2" presStyleCnt="0"/>
      <dgm:spPr/>
    </dgm:pt>
    <dgm:pt modelId="{33F49E33-934F-4DE9-BF36-D087BCD42CC8}" type="pres">
      <dgm:prSet presAssocID="{AD1C2077-B2D2-446E-9AD9-F7D256838839}" presName="composite2" presStyleCnt="0"/>
      <dgm:spPr/>
    </dgm:pt>
    <dgm:pt modelId="{F7388934-75A9-49D7-A4C1-A754CF3B9D97}" type="pres">
      <dgm:prSet presAssocID="{AD1C2077-B2D2-446E-9AD9-F7D256838839}" presName="background2" presStyleLbl="node2" presStyleIdx="3" presStyleCnt="5"/>
      <dgm:spPr/>
    </dgm:pt>
    <dgm:pt modelId="{51C83B67-680F-466C-ADFB-1B73F11451B7}" type="pres">
      <dgm:prSet presAssocID="{AD1C2077-B2D2-446E-9AD9-F7D256838839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4ABBF95-8BD5-4E1A-820F-DC3E67A43D40}" type="pres">
      <dgm:prSet presAssocID="{AD1C2077-B2D2-446E-9AD9-F7D256838839}" presName="hierChild3" presStyleCnt="0"/>
      <dgm:spPr/>
    </dgm:pt>
    <dgm:pt modelId="{720EA434-4282-4CD7-958A-BBD6F363235B}" type="pres">
      <dgm:prSet presAssocID="{525C3ACA-ACB5-418D-9AC9-60C3E197251B}" presName="Name10" presStyleLbl="parChTrans1D2" presStyleIdx="4" presStyleCnt="5"/>
      <dgm:spPr/>
      <dgm:t>
        <a:bodyPr/>
        <a:lstStyle/>
        <a:p>
          <a:endParaRPr lang="bg-BG"/>
        </a:p>
      </dgm:t>
    </dgm:pt>
    <dgm:pt modelId="{A748DCB6-1E6F-46E1-A47A-D574B351B6BA}" type="pres">
      <dgm:prSet presAssocID="{AED7CC44-F391-43B1-8EE0-1A39D3E1769F}" presName="hierRoot2" presStyleCnt="0"/>
      <dgm:spPr/>
    </dgm:pt>
    <dgm:pt modelId="{92F64F5B-4D0C-4D1A-8427-FA1FD57FEE7B}" type="pres">
      <dgm:prSet presAssocID="{AED7CC44-F391-43B1-8EE0-1A39D3E1769F}" presName="composite2" presStyleCnt="0"/>
      <dgm:spPr/>
    </dgm:pt>
    <dgm:pt modelId="{2962C2FC-CFF4-4BDE-BA5A-82202880A714}" type="pres">
      <dgm:prSet presAssocID="{AED7CC44-F391-43B1-8EE0-1A39D3E1769F}" presName="background2" presStyleLbl="node2" presStyleIdx="4" presStyleCnt="5"/>
      <dgm:spPr/>
    </dgm:pt>
    <dgm:pt modelId="{DD37D969-8127-4A3E-896A-FBCDF65E71E0}" type="pres">
      <dgm:prSet presAssocID="{AED7CC44-F391-43B1-8EE0-1A39D3E1769F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1F1D25AD-444B-44BA-9717-1D7D537E0F9E}" type="pres">
      <dgm:prSet presAssocID="{AED7CC44-F391-43B1-8EE0-1A39D3E1769F}" presName="hierChild3" presStyleCnt="0"/>
      <dgm:spPr/>
    </dgm:pt>
  </dgm:ptLst>
  <dgm:cxnLst>
    <dgm:cxn modelId="{FC694589-26CD-4072-9C27-377544E05587}" type="presOf" srcId="{6167EE68-FD10-45DB-9E33-E4272868C854}" destId="{7F7A3A5B-D0CB-4A9E-8920-0B734DB4C375}" srcOrd="0" destOrd="0" presId="urn:microsoft.com/office/officeart/2005/8/layout/hierarchy1"/>
    <dgm:cxn modelId="{66C8647B-1192-42C8-B3D8-B1867CFCC589}" type="presOf" srcId="{525C3ACA-ACB5-418D-9AC9-60C3E197251B}" destId="{720EA434-4282-4CD7-958A-BBD6F363235B}" srcOrd="0" destOrd="0" presId="urn:microsoft.com/office/officeart/2005/8/layout/hierarchy1"/>
    <dgm:cxn modelId="{D9DC0E94-AB50-4BE0-8AAD-C6E2FA8C47FF}" srcId="{63259BD9-7AB6-4D74-B8EA-F612294297EC}" destId="{AD1C2077-B2D2-446E-9AD9-F7D256838839}" srcOrd="3" destOrd="0" parTransId="{181C7076-05BF-4AFF-9AAD-BA12F165042E}" sibTransId="{C4AD2B92-ACF0-4F70-9414-EF89D3E97989}"/>
    <dgm:cxn modelId="{E339C89B-21FB-4FFF-A97D-C7277F6BF303}" type="presOf" srcId="{7728115F-428D-4D6B-8B68-1F032A3547AA}" destId="{50C6092D-E565-4044-BABB-D61153EFDCAB}" srcOrd="0" destOrd="0" presId="urn:microsoft.com/office/officeart/2005/8/layout/hierarchy1"/>
    <dgm:cxn modelId="{34028005-7E9A-467B-A79A-7591AB9367BA}" type="presOf" srcId="{BE590D46-0229-4B65-B508-DB8AA85CA9C8}" destId="{83A28E79-AEC0-4F03-8904-7A3321C336C6}" srcOrd="0" destOrd="0" presId="urn:microsoft.com/office/officeart/2005/8/layout/hierarchy1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553935A9-DCCB-45EE-A868-67E6B0C4F06E}" type="presOf" srcId="{8EB6D830-F1F1-4915-8B65-1E0B557CAFCC}" destId="{2410BBB8-9D11-4B7E-B2CE-B63797B5132F}" srcOrd="0" destOrd="0" presId="urn:microsoft.com/office/officeart/2005/8/layout/hierarchy1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8EFB5FED-21B1-4F56-BE64-44183051944E}" type="presOf" srcId="{F32AE1F1-78EB-4976-8518-53E75A01DE2D}" destId="{41B7F840-0D61-4DAC-8173-D56399C22CD3}" srcOrd="0" destOrd="0" presId="urn:microsoft.com/office/officeart/2005/8/layout/hierarchy1"/>
    <dgm:cxn modelId="{A43C0543-6DEE-4762-A3E8-F25411C57CD6}" type="presOf" srcId="{AD1C2077-B2D2-446E-9AD9-F7D256838839}" destId="{51C83B67-680F-466C-ADFB-1B73F11451B7}" srcOrd="0" destOrd="0" presId="urn:microsoft.com/office/officeart/2005/8/layout/hierarchy1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FC33D457-446D-483D-96AA-14E2903DB0A3}" type="presOf" srcId="{AED7CC44-F391-43B1-8EE0-1A39D3E1769F}" destId="{DD37D969-8127-4A3E-896A-FBCDF65E71E0}" srcOrd="0" destOrd="0" presId="urn:microsoft.com/office/officeart/2005/8/layout/hierarchy1"/>
    <dgm:cxn modelId="{97A9696F-B741-4B1E-BCDE-A38560FEEC18}" type="presOf" srcId="{98286012-1C9E-4B2F-B3AF-1DC23B918BE1}" destId="{C50B2BB5-A9C1-4A22-9E30-C9F9DF32B5E1}" srcOrd="0" destOrd="0" presId="urn:microsoft.com/office/officeart/2005/8/layout/hierarchy1"/>
    <dgm:cxn modelId="{28A7E822-A6ED-4EC7-B539-1752E1375EE2}" type="presOf" srcId="{63259BD9-7AB6-4D74-B8EA-F612294297EC}" destId="{C6E3D03F-04D0-47F0-93C4-2120BAE628E2}" srcOrd="0" destOrd="0" presId="urn:microsoft.com/office/officeart/2005/8/layout/hierarchy1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BDA144A8-A4D9-4DDD-B84D-8D8F987D8B2A}" type="presOf" srcId="{A4D6C00C-4C96-4C68-938B-E9EF97F27CEB}" destId="{894DB08E-91CE-43AB-ABA7-E0F0ED200001}" srcOrd="0" destOrd="0" presId="urn:microsoft.com/office/officeart/2005/8/layout/hierarchy1"/>
    <dgm:cxn modelId="{A0C02765-D4A8-4C84-8C4B-7C5E2B86B955}" type="presOf" srcId="{181C7076-05BF-4AFF-9AAD-BA12F165042E}" destId="{BB4C5C81-5DE1-4A8E-AB1B-207206C5FD2E}" srcOrd="0" destOrd="0" presId="urn:microsoft.com/office/officeart/2005/8/layout/hierarchy1"/>
    <dgm:cxn modelId="{92BA03D7-D446-4A81-B456-C0EA9B28F88A}" srcId="{63259BD9-7AB6-4D74-B8EA-F612294297EC}" destId="{AED7CC44-F391-43B1-8EE0-1A39D3E1769F}" srcOrd="4" destOrd="0" parTransId="{525C3ACA-ACB5-418D-9AC9-60C3E197251B}" sibTransId="{AA512ACC-C5F3-4168-84C2-8182E39BBE83}"/>
    <dgm:cxn modelId="{89EF43B5-65F6-4CC3-A4DA-C493F07EB2B1}" type="presParOf" srcId="{7F7A3A5B-D0CB-4A9E-8920-0B734DB4C375}" destId="{60BFDD2E-31E5-4E93-A436-E80CDD2E3F8C}" srcOrd="0" destOrd="0" presId="urn:microsoft.com/office/officeart/2005/8/layout/hierarchy1"/>
    <dgm:cxn modelId="{0B3E9166-100A-4A82-8A93-5BFB8E444115}" type="presParOf" srcId="{60BFDD2E-31E5-4E93-A436-E80CDD2E3F8C}" destId="{0652559C-9EB5-4179-9440-E0110DA10BD6}" srcOrd="0" destOrd="0" presId="urn:microsoft.com/office/officeart/2005/8/layout/hierarchy1"/>
    <dgm:cxn modelId="{B3043A98-5611-4E4B-B291-937E4F374EFC}" type="presParOf" srcId="{0652559C-9EB5-4179-9440-E0110DA10BD6}" destId="{3DB21234-F603-44A9-8900-7ED180D8F80A}" srcOrd="0" destOrd="0" presId="urn:microsoft.com/office/officeart/2005/8/layout/hierarchy1"/>
    <dgm:cxn modelId="{E460F272-FF71-4A6B-BF37-D73368D9D856}" type="presParOf" srcId="{0652559C-9EB5-4179-9440-E0110DA10BD6}" destId="{C6E3D03F-04D0-47F0-93C4-2120BAE628E2}" srcOrd="1" destOrd="0" presId="urn:microsoft.com/office/officeart/2005/8/layout/hierarchy1"/>
    <dgm:cxn modelId="{15F32C57-0F63-4B8D-82D3-7C852DF49608}" type="presParOf" srcId="{60BFDD2E-31E5-4E93-A436-E80CDD2E3F8C}" destId="{222C8CDA-F87A-495C-9456-F428E3852DF4}" srcOrd="1" destOrd="0" presId="urn:microsoft.com/office/officeart/2005/8/layout/hierarchy1"/>
    <dgm:cxn modelId="{1920A4FC-FB72-4FF3-9CB0-F22BCA8F6B41}" type="presParOf" srcId="{222C8CDA-F87A-495C-9456-F428E3852DF4}" destId="{894DB08E-91CE-43AB-ABA7-E0F0ED200001}" srcOrd="0" destOrd="0" presId="urn:microsoft.com/office/officeart/2005/8/layout/hierarchy1"/>
    <dgm:cxn modelId="{433507A8-6ED3-4A12-910C-371D9ECF42DE}" type="presParOf" srcId="{222C8CDA-F87A-495C-9456-F428E3852DF4}" destId="{498F7D70-678B-41B7-8C9F-388622900CBF}" srcOrd="1" destOrd="0" presId="urn:microsoft.com/office/officeart/2005/8/layout/hierarchy1"/>
    <dgm:cxn modelId="{FBE215A9-D731-4D4C-89EE-E06C7D78AC4F}" type="presParOf" srcId="{498F7D70-678B-41B7-8C9F-388622900CBF}" destId="{9ECA66C8-3B7C-43AA-B21B-9F213F063087}" srcOrd="0" destOrd="0" presId="urn:microsoft.com/office/officeart/2005/8/layout/hierarchy1"/>
    <dgm:cxn modelId="{1D7FF13B-11F3-42A9-A8AB-DB5C0E3DFB99}" type="presParOf" srcId="{9ECA66C8-3B7C-43AA-B21B-9F213F063087}" destId="{A8485DD8-F8DB-4DBC-84E9-77CD43F54A3A}" srcOrd="0" destOrd="0" presId="urn:microsoft.com/office/officeart/2005/8/layout/hierarchy1"/>
    <dgm:cxn modelId="{D0D9BB7A-C027-4569-80F0-2ABE04C03E90}" type="presParOf" srcId="{9ECA66C8-3B7C-43AA-B21B-9F213F063087}" destId="{C50B2BB5-A9C1-4A22-9E30-C9F9DF32B5E1}" srcOrd="1" destOrd="0" presId="urn:microsoft.com/office/officeart/2005/8/layout/hierarchy1"/>
    <dgm:cxn modelId="{3F530222-8B09-41B3-990D-0345D352DA60}" type="presParOf" srcId="{498F7D70-678B-41B7-8C9F-388622900CBF}" destId="{E2FB2B51-FAAD-4B6D-A3B4-C2084375EA3B}" srcOrd="1" destOrd="0" presId="urn:microsoft.com/office/officeart/2005/8/layout/hierarchy1"/>
    <dgm:cxn modelId="{2B03EA74-6C7D-4262-AF10-0BB36D176E09}" type="presParOf" srcId="{222C8CDA-F87A-495C-9456-F428E3852DF4}" destId="{83A28E79-AEC0-4F03-8904-7A3321C336C6}" srcOrd="2" destOrd="0" presId="urn:microsoft.com/office/officeart/2005/8/layout/hierarchy1"/>
    <dgm:cxn modelId="{84043540-332B-43E1-A8EE-B0EB1A3D7096}" type="presParOf" srcId="{222C8CDA-F87A-495C-9456-F428E3852DF4}" destId="{1F6F1149-AB9A-4B04-9771-BDD0B6791FFD}" srcOrd="3" destOrd="0" presId="urn:microsoft.com/office/officeart/2005/8/layout/hierarchy1"/>
    <dgm:cxn modelId="{4339DDE5-8CCD-4B22-B798-0AC2EAB10D60}" type="presParOf" srcId="{1F6F1149-AB9A-4B04-9771-BDD0B6791FFD}" destId="{B06824EE-781B-4CD7-8DFB-363ECE3F733F}" srcOrd="0" destOrd="0" presId="urn:microsoft.com/office/officeart/2005/8/layout/hierarchy1"/>
    <dgm:cxn modelId="{908FDED0-4203-462F-AEEE-6439CBE16BBB}" type="presParOf" srcId="{B06824EE-781B-4CD7-8DFB-363ECE3F733F}" destId="{0C63F087-765C-40B2-B0C2-378FFDAA899E}" srcOrd="0" destOrd="0" presId="urn:microsoft.com/office/officeart/2005/8/layout/hierarchy1"/>
    <dgm:cxn modelId="{62F05783-8FFE-4E20-981F-D592CD4EAF67}" type="presParOf" srcId="{B06824EE-781B-4CD7-8DFB-363ECE3F733F}" destId="{50C6092D-E565-4044-BABB-D61153EFDCAB}" srcOrd="1" destOrd="0" presId="urn:microsoft.com/office/officeart/2005/8/layout/hierarchy1"/>
    <dgm:cxn modelId="{18596B27-CCCB-4344-9E79-BA359486A9FA}" type="presParOf" srcId="{1F6F1149-AB9A-4B04-9771-BDD0B6791FFD}" destId="{A8179F5C-A6DE-4990-818E-074DE9A96B64}" srcOrd="1" destOrd="0" presId="urn:microsoft.com/office/officeart/2005/8/layout/hierarchy1"/>
    <dgm:cxn modelId="{19C7E206-D56B-47B8-96E8-876033C284E4}" type="presParOf" srcId="{222C8CDA-F87A-495C-9456-F428E3852DF4}" destId="{41B7F840-0D61-4DAC-8173-D56399C22CD3}" srcOrd="4" destOrd="0" presId="urn:microsoft.com/office/officeart/2005/8/layout/hierarchy1"/>
    <dgm:cxn modelId="{B9F9BACB-88F6-4994-AD0B-ACB5D1F2A9C0}" type="presParOf" srcId="{222C8CDA-F87A-495C-9456-F428E3852DF4}" destId="{F3737B7B-B486-4B76-9ACD-24E34B1C2603}" srcOrd="5" destOrd="0" presId="urn:microsoft.com/office/officeart/2005/8/layout/hierarchy1"/>
    <dgm:cxn modelId="{9B9618B5-391F-42F8-967F-0E6D656F8347}" type="presParOf" srcId="{F3737B7B-B486-4B76-9ACD-24E34B1C2603}" destId="{23EADF3B-4CE6-4FBB-94E5-99BB2F93326C}" srcOrd="0" destOrd="0" presId="urn:microsoft.com/office/officeart/2005/8/layout/hierarchy1"/>
    <dgm:cxn modelId="{E1FA48AE-B427-4B21-8EE5-13D41E4E6CCD}" type="presParOf" srcId="{23EADF3B-4CE6-4FBB-94E5-99BB2F93326C}" destId="{195B9A61-7828-4D5A-B5A2-A4CF91E8EEDB}" srcOrd="0" destOrd="0" presId="urn:microsoft.com/office/officeart/2005/8/layout/hierarchy1"/>
    <dgm:cxn modelId="{8A47F221-08FA-488F-A813-813C5610B16A}" type="presParOf" srcId="{23EADF3B-4CE6-4FBB-94E5-99BB2F93326C}" destId="{2410BBB8-9D11-4B7E-B2CE-B63797B5132F}" srcOrd="1" destOrd="0" presId="urn:microsoft.com/office/officeart/2005/8/layout/hierarchy1"/>
    <dgm:cxn modelId="{3FB6A831-BD37-428F-BAB0-18F2480161BC}" type="presParOf" srcId="{F3737B7B-B486-4B76-9ACD-24E34B1C2603}" destId="{8F646451-FA20-4E1C-A268-613D5C3F51BE}" srcOrd="1" destOrd="0" presId="urn:microsoft.com/office/officeart/2005/8/layout/hierarchy1"/>
    <dgm:cxn modelId="{A5C26C21-19F4-45BF-946B-922266100EF4}" type="presParOf" srcId="{222C8CDA-F87A-495C-9456-F428E3852DF4}" destId="{BB4C5C81-5DE1-4A8E-AB1B-207206C5FD2E}" srcOrd="6" destOrd="0" presId="urn:microsoft.com/office/officeart/2005/8/layout/hierarchy1"/>
    <dgm:cxn modelId="{B68B7962-FD7B-4D5F-845F-EC4D4EF177C8}" type="presParOf" srcId="{222C8CDA-F87A-495C-9456-F428E3852DF4}" destId="{6D52B651-EAD0-4665-8985-E007F5697ADE}" srcOrd="7" destOrd="0" presId="urn:microsoft.com/office/officeart/2005/8/layout/hierarchy1"/>
    <dgm:cxn modelId="{0586B944-0FAD-40BA-939D-9EBA180E7C63}" type="presParOf" srcId="{6D52B651-EAD0-4665-8985-E007F5697ADE}" destId="{33F49E33-934F-4DE9-BF36-D087BCD42CC8}" srcOrd="0" destOrd="0" presId="urn:microsoft.com/office/officeart/2005/8/layout/hierarchy1"/>
    <dgm:cxn modelId="{4D709ED8-EFC4-4642-A1CE-7D37303FAFE6}" type="presParOf" srcId="{33F49E33-934F-4DE9-BF36-D087BCD42CC8}" destId="{F7388934-75A9-49D7-A4C1-A754CF3B9D97}" srcOrd="0" destOrd="0" presId="urn:microsoft.com/office/officeart/2005/8/layout/hierarchy1"/>
    <dgm:cxn modelId="{428DE7BA-E3CD-4BD9-BF42-0C06CF4C7C3E}" type="presParOf" srcId="{33F49E33-934F-4DE9-BF36-D087BCD42CC8}" destId="{51C83B67-680F-466C-ADFB-1B73F11451B7}" srcOrd="1" destOrd="0" presId="urn:microsoft.com/office/officeart/2005/8/layout/hierarchy1"/>
    <dgm:cxn modelId="{1AA5581D-E2D2-4BA1-A33A-4BAB315495BE}" type="presParOf" srcId="{6D52B651-EAD0-4665-8985-E007F5697ADE}" destId="{E4ABBF95-8BD5-4E1A-820F-DC3E67A43D40}" srcOrd="1" destOrd="0" presId="urn:microsoft.com/office/officeart/2005/8/layout/hierarchy1"/>
    <dgm:cxn modelId="{3D55726C-0B52-4E5E-9C30-CE4FF7BB58DB}" type="presParOf" srcId="{222C8CDA-F87A-495C-9456-F428E3852DF4}" destId="{720EA434-4282-4CD7-958A-BBD6F363235B}" srcOrd="8" destOrd="0" presId="urn:microsoft.com/office/officeart/2005/8/layout/hierarchy1"/>
    <dgm:cxn modelId="{53896B64-3AD5-44FE-91AB-3D4F8DD462A0}" type="presParOf" srcId="{222C8CDA-F87A-495C-9456-F428E3852DF4}" destId="{A748DCB6-1E6F-46E1-A47A-D574B351B6BA}" srcOrd="9" destOrd="0" presId="urn:microsoft.com/office/officeart/2005/8/layout/hierarchy1"/>
    <dgm:cxn modelId="{963F220A-6002-489F-AA8C-DADBFAEEFB3E}" type="presParOf" srcId="{A748DCB6-1E6F-46E1-A47A-D574B351B6BA}" destId="{92F64F5B-4D0C-4D1A-8427-FA1FD57FEE7B}" srcOrd="0" destOrd="0" presId="urn:microsoft.com/office/officeart/2005/8/layout/hierarchy1"/>
    <dgm:cxn modelId="{C3FD1271-2584-4A77-AC55-9526F2CA4D14}" type="presParOf" srcId="{92F64F5B-4D0C-4D1A-8427-FA1FD57FEE7B}" destId="{2962C2FC-CFF4-4BDE-BA5A-82202880A714}" srcOrd="0" destOrd="0" presId="urn:microsoft.com/office/officeart/2005/8/layout/hierarchy1"/>
    <dgm:cxn modelId="{811FEE7E-7D57-41D4-8109-9BAD1D28C367}" type="presParOf" srcId="{92F64F5B-4D0C-4D1A-8427-FA1FD57FEE7B}" destId="{DD37D969-8127-4A3E-896A-FBCDF65E71E0}" srcOrd="1" destOrd="0" presId="urn:microsoft.com/office/officeart/2005/8/layout/hierarchy1"/>
    <dgm:cxn modelId="{B08761D8-1FCE-47D7-9F95-CA4B0FB9C128}" type="presParOf" srcId="{A748DCB6-1E6F-46E1-A47A-D574B351B6BA}" destId="{1F1D25AD-444B-44BA-9717-1D7D537E0F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r>
            <a:rPr lang="bg-BG" sz="2000" dirty="0" smtClean="0"/>
            <a:t>Износ на маслодайни </a:t>
          </a:r>
        </a:p>
        <a:p>
          <a:r>
            <a:rPr lang="bg-BG" sz="2000" dirty="0" smtClean="0"/>
            <a:t>култури</a:t>
          </a: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Германия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17.6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AED7CC44-F391-43B1-8EE0-1A39D3E1769F}">
      <dgm:prSet phldrT="[Текст]" custT="1"/>
      <dgm:spPr/>
      <dgm:t>
        <a:bodyPr/>
        <a:lstStyle/>
        <a:p>
          <a:r>
            <a:rPr lang="bg-BG" sz="1800" dirty="0" smtClean="0">
              <a:latin typeface="Times New Roman" pitchFamily="18" charset="0"/>
              <a:cs typeface="Times New Roman" pitchFamily="18" charset="0"/>
            </a:rPr>
            <a:t>Турция</a:t>
          </a:r>
          <a:r>
            <a:rPr lang="bg-BG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bg-BG" sz="1600" dirty="0" smtClean="0">
              <a:latin typeface="Times New Roman" pitchFamily="18" charset="0"/>
              <a:cs typeface="Times New Roman" pitchFamily="18" charset="0"/>
            </a:rPr>
            <a:t>9.4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bg-BG" sz="1600" dirty="0">
            <a:latin typeface="Times New Roman" pitchFamily="18" charset="0"/>
            <a:cs typeface="Times New Roman" pitchFamily="18" charset="0"/>
          </a:endParaRPr>
        </a:p>
      </dgm:t>
    </dgm:pt>
    <dgm:pt modelId="{525C3ACA-ACB5-418D-9AC9-60C3E197251B}" type="parTrans" cxnId="{92BA03D7-D446-4A81-B456-C0EA9B28F88A}">
      <dgm:prSet/>
      <dgm:spPr/>
      <dgm:t>
        <a:bodyPr/>
        <a:lstStyle/>
        <a:p>
          <a:endParaRPr lang="bg-BG"/>
        </a:p>
      </dgm:t>
    </dgm:pt>
    <dgm:pt modelId="{AA512ACC-C5F3-4168-84C2-8182E39BBE83}" type="sibTrans" cxnId="{92BA03D7-D446-4A81-B456-C0EA9B28F88A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Белгия</a:t>
          </a: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14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Холандия</a:t>
          </a: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13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AD1C2077-B2D2-446E-9AD9-F7D256838839}">
      <dgm:prSet custT="1"/>
      <dgm:spPr/>
      <dgm:t>
        <a:bodyPr/>
        <a:lstStyle/>
        <a:p>
          <a:r>
            <a:rPr lang="bg-BG" sz="1800" dirty="0" smtClean="0">
              <a:latin typeface="Times New Roman"/>
              <a:ea typeface="Times New Roman"/>
              <a:cs typeface="Times New Roman"/>
            </a:rPr>
            <a:t>Франция</a:t>
          </a:r>
          <a:r>
            <a:rPr lang="bg-BG" sz="2200" dirty="0" smtClean="0">
              <a:latin typeface="Times New Roman"/>
              <a:ea typeface="Times New Roman"/>
              <a:cs typeface="Times New Roman"/>
            </a:rPr>
            <a:t> </a:t>
          </a:r>
          <a:r>
            <a:rPr lang="bg-BG" sz="1800" dirty="0" smtClean="0">
              <a:latin typeface="Times New Roman"/>
              <a:ea typeface="Times New Roman"/>
              <a:cs typeface="Times New Roman"/>
            </a:rPr>
            <a:t>9.5%</a:t>
          </a:r>
          <a:endParaRPr lang="bg-BG" sz="1800" dirty="0">
            <a:latin typeface="Times New Roman"/>
            <a:ea typeface="Times New Roman"/>
            <a:cs typeface="Times New Roman"/>
          </a:endParaRPr>
        </a:p>
      </dgm:t>
    </dgm:pt>
    <dgm:pt modelId="{181C7076-05BF-4AFF-9AAD-BA12F165042E}" type="parTrans" cxnId="{D9DC0E94-AB50-4BE0-8AAD-C6E2FA8C47FF}">
      <dgm:prSet/>
      <dgm:spPr/>
      <dgm:t>
        <a:bodyPr/>
        <a:lstStyle/>
        <a:p>
          <a:endParaRPr lang="bg-BG"/>
        </a:p>
      </dgm:t>
    </dgm:pt>
    <dgm:pt modelId="{C4AD2B92-ACF0-4F70-9414-EF89D3E97989}" type="sibTrans" cxnId="{D9DC0E94-AB50-4BE0-8AAD-C6E2FA8C47FF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216440" custScaleY="296845" custLinFactNeighborX="-7312" custLinFactNeighborY="-16349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5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5"/>
      <dgm:spPr/>
    </dgm:pt>
    <dgm:pt modelId="{C50B2BB5-A9C1-4A22-9E30-C9F9DF32B5E1}" type="pres">
      <dgm:prSet presAssocID="{98286012-1C9E-4B2F-B3AF-1DC23B918BE1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5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5"/>
      <dgm:spPr/>
    </dgm:pt>
    <dgm:pt modelId="{50C6092D-E565-4044-BABB-D61153EFDCAB}" type="pres">
      <dgm:prSet presAssocID="{7728115F-428D-4D6B-8B68-1F032A3547AA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5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5"/>
      <dgm:spPr/>
    </dgm:pt>
    <dgm:pt modelId="{2410BBB8-9D11-4B7E-B2CE-B63797B5132F}" type="pres">
      <dgm:prSet presAssocID="{8EB6D830-F1F1-4915-8B65-1E0B557CAFCC}" presName="text2" presStyleLbl="fgAcc2" presStyleIdx="2" presStyleCnt="5" custLinFactNeighborX="-737" custLinFactNeighborY="-386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  <dgm:pt modelId="{BB4C5C81-5DE1-4A8E-AB1B-207206C5FD2E}" type="pres">
      <dgm:prSet presAssocID="{181C7076-05BF-4AFF-9AAD-BA12F165042E}" presName="Name10" presStyleLbl="parChTrans1D2" presStyleIdx="3" presStyleCnt="5"/>
      <dgm:spPr/>
      <dgm:t>
        <a:bodyPr/>
        <a:lstStyle/>
        <a:p>
          <a:endParaRPr lang="bg-BG"/>
        </a:p>
      </dgm:t>
    </dgm:pt>
    <dgm:pt modelId="{6D52B651-EAD0-4665-8985-E007F5697ADE}" type="pres">
      <dgm:prSet presAssocID="{AD1C2077-B2D2-446E-9AD9-F7D256838839}" presName="hierRoot2" presStyleCnt="0"/>
      <dgm:spPr/>
    </dgm:pt>
    <dgm:pt modelId="{33F49E33-934F-4DE9-BF36-D087BCD42CC8}" type="pres">
      <dgm:prSet presAssocID="{AD1C2077-B2D2-446E-9AD9-F7D256838839}" presName="composite2" presStyleCnt="0"/>
      <dgm:spPr/>
    </dgm:pt>
    <dgm:pt modelId="{F7388934-75A9-49D7-A4C1-A754CF3B9D97}" type="pres">
      <dgm:prSet presAssocID="{AD1C2077-B2D2-446E-9AD9-F7D256838839}" presName="background2" presStyleLbl="node2" presStyleIdx="3" presStyleCnt="5"/>
      <dgm:spPr/>
    </dgm:pt>
    <dgm:pt modelId="{51C83B67-680F-466C-ADFB-1B73F11451B7}" type="pres">
      <dgm:prSet presAssocID="{AD1C2077-B2D2-446E-9AD9-F7D256838839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4ABBF95-8BD5-4E1A-820F-DC3E67A43D40}" type="pres">
      <dgm:prSet presAssocID="{AD1C2077-B2D2-446E-9AD9-F7D256838839}" presName="hierChild3" presStyleCnt="0"/>
      <dgm:spPr/>
    </dgm:pt>
    <dgm:pt modelId="{720EA434-4282-4CD7-958A-BBD6F363235B}" type="pres">
      <dgm:prSet presAssocID="{525C3ACA-ACB5-418D-9AC9-60C3E197251B}" presName="Name10" presStyleLbl="parChTrans1D2" presStyleIdx="4" presStyleCnt="5"/>
      <dgm:spPr/>
      <dgm:t>
        <a:bodyPr/>
        <a:lstStyle/>
        <a:p>
          <a:endParaRPr lang="bg-BG"/>
        </a:p>
      </dgm:t>
    </dgm:pt>
    <dgm:pt modelId="{A748DCB6-1E6F-46E1-A47A-D574B351B6BA}" type="pres">
      <dgm:prSet presAssocID="{AED7CC44-F391-43B1-8EE0-1A39D3E1769F}" presName="hierRoot2" presStyleCnt="0"/>
      <dgm:spPr/>
    </dgm:pt>
    <dgm:pt modelId="{92F64F5B-4D0C-4D1A-8427-FA1FD57FEE7B}" type="pres">
      <dgm:prSet presAssocID="{AED7CC44-F391-43B1-8EE0-1A39D3E1769F}" presName="composite2" presStyleCnt="0"/>
      <dgm:spPr/>
    </dgm:pt>
    <dgm:pt modelId="{2962C2FC-CFF4-4BDE-BA5A-82202880A714}" type="pres">
      <dgm:prSet presAssocID="{AED7CC44-F391-43B1-8EE0-1A39D3E1769F}" presName="background2" presStyleLbl="node2" presStyleIdx="4" presStyleCnt="5"/>
      <dgm:spPr/>
    </dgm:pt>
    <dgm:pt modelId="{DD37D969-8127-4A3E-896A-FBCDF65E71E0}" type="pres">
      <dgm:prSet presAssocID="{AED7CC44-F391-43B1-8EE0-1A39D3E1769F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1F1D25AD-444B-44BA-9717-1D7D537E0F9E}" type="pres">
      <dgm:prSet presAssocID="{AED7CC44-F391-43B1-8EE0-1A39D3E1769F}" presName="hierChild3" presStyleCnt="0"/>
      <dgm:spPr/>
    </dgm:pt>
  </dgm:ptLst>
  <dgm:cxnLst>
    <dgm:cxn modelId="{0E9D5BC9-4175-47F7-BA9B-D64A224EA88D}" type="presOf" srcId="{8EB6D830-F1F1-4915-8B65-1E0B557CAFCC}" destId="{2410BBB8-9D11-4B7E-B2CE-B63797B5132F}" srcOrd="0" destOrd="0" presId="urn:microsoft.com/office/officeart/2005/8/layout/hierarchy1"/>
    <dgm:cxn modelId="{D9DC0E94-AB50-4BE0-8AAD-C6E2FA8C47FF}" srcId="{63259BD9-7AB6-4D74-B8EA-F612294297EC}" destId="{AD1C2077-B2D2-446E-9AD9-F7D256838839}" srcOrd="3" destOrd="0" parTransId="{181C7076-05BF-4AFF-9AAD-BA12F165042E}" sibTransId="{C4AD2B92-ACF0-4F70-9414-EF89D3E97989}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FD314EEB-0402-4C87-9ABD-20FCAAF30408}" type="presOf" srcId="{AED7CC44-F391-43B1-8EE0-1A39D3E1769F}" destId="{DD37D969-8127-4A3E-896A-FBCDF65E71E0}" srcOrd="0" destOrd="0" presId="urn:microsoft.com/office/officeart/2005/8/layout/hierarchy1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5F45D045-E10A-46CD-BD08-89E2753768C5}" type="presOf" srcId="{A4D6C00C-4C96-4C68-938B-E9EF97F27CEB}" destId="{894DB08E-91CE-43AB-ABA7-E0F0ED200001}" srcOrd="0" destOrd="0" presId="urn:microsoft.com/office/officeart/2005/8/layout/hierarchy1"/>
    <dgm:cxn modelId="{DA05E37C-35F0-4485-988F-004F3F3C5FF5}" type="presOf" srcId="{63259BD9-7AB6-4D74-B8EA-F612294297EC}" destId="{C6E3D03F-04D0-47F0-93C4-2120BAE628E2}" srcOrd="0" destOrd="0" presId="urn:microsoft.com/office/officeart/2005/8/layout/hierarchy1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6FC028B6-403C-4458-9A92-3F0B00FC97CE}" type="presOf" srcId="{AD1C2077-B2D2-446E-9AD9-F7D256838839}" destId="{51C83B67-680F-466C-ADFB-1B73F11451B7}" srcOrd="0" destOrd="0" presId="urn:microsoft.com/office/officeart/2005/8/layout/hierarchy1"/>
    <dgm:cxn modelId="{C011A125-DA0C-4D61-B963-CC9DCC54DC2E}" type="presOf" srcId="{BE590D46-0229-4B65-B508-DB8AA85CA9C8}" destId="{83A28E79-AEC0-4F03-8904-7A3321C336C6}" srcOrd="0" destOrd="0" presId="urn:microsoft.com/office/officeart/2005/8/layout/hierarchy1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67680FDE-F72C-4BE8-863D-F2A5A807659D}" type="presOf" srcId="{525C3ACA-ACB5-418D-9AC9-60C3E197251B}" destId="{720EA434-4282-4CD7-958A-BBD6F363235B}" srcOrd="0" destOrd="0" presId="urn:microsoft.com/office/officeart/2005/8/layout/hierarchy1"/>
    <dgm:cxn modelId="{6F8F6306-2FAE-4BFC-BB28-F705A75C9169}" type="presOf" srcId="{181C7076-05BF-4AFF-9AAD-BA12F165042E}" destId="{BB4C5C81-5DE1-4A8E-AB1B-207206C5FD2E}" srcOrd="0" destOrd="0" presId="urn:microsoft.com/office/officeart/2005/8/layout/hierarchy1"/>
    <dgm:cxn modelId="{7FD6FCAE-2B2C-4549-B274-CBFA34943771}" type="presOf" srcId="{F32AE1F1-78EB-4976-8518-53E75A01DE2D}" destId="{41B7F840-0D61-4DAC-8173-D56399C22CD3}" srcOrd="0" destOrd="0" presId="urn:microsoft.com/office/officeart/2005/8/layout/hierarchy1"/>
    <dgm:cxn modelId="{0CA98B7F-B623-4307-8654-BC2ACA52FB11}" type="presOf" srcId="{98286012-1C9E-4B2F-B3AF-1DC23B918BE1}" destId="{C50B2BB5-A9C1-4A22-9E30-C9F9DF32B5E1}" srcOrd="0" destOrd="0" presId="urn:microsoft.com/office/officeart/2005/8/layout/hierarchy1"/>
    <dgm:cxn modelId="{92BA03D7-D446-4A81-B456-C0EA9B28F88A}" srcId="{63259BD9-7AB6-4D74-B8EA-F612294297EC}" destId="{AED7CC44-F391-43B1-8EE0-1A39D3E1769F}" srcOrd="4" destOrd="0" parTransId="{525C3ACA-ACB5-418D-9AC9-60C3E197251B}" sibTransId="{AA512ACC-C5F3-4168-84C2-8182E39BBE83}"/>
    <dgm:cxn modelId="{FA0C2C71-3E8C-47DC-A04E-475E86467DCF}" type="presOf" srcId="{6167EE68-FD10-45DB-9E33-E4272868C854}" destId="{7F7A3A5B-D0CB-4A9E-8920-0B734DB4C375}" srcOrd="0" destOrd="0" presId="urn:microsoft.com/office/officeart/2005/8/layout/hierarchy1"/>
    <dgm:cxn modelId="{4802342A-5798-4EEB-BDBA-011CDD0EF06D}" type="presOf" srcId="{7728115F-428D-4D6B-8B68-1F032A3547AA}" destId="{50C6092D-E565-4044-BABB-D61153EFDCAB}" srcOrd="0" destOrd="0" presId="urn:microsoft.com/office/officeart/2005/8/layout/hierarchy1"/>
    <dgm:cxn modelId="{FAECAF0A-00B0-4D3D-9D0B-25CBA360DCBA}" type="presParOf" srcId="{7F7A3A5B-D0CB-4A9E-8920-0B734DB4C375}" destId="{60BFDD2E-31E5-4E93-A436-E80CDD2E3F8C}" srcOrd="0" destOrd="0" presId="urn:microsoft.com/office/officeart/2005/8/layout/hierarchy1"/>
    <dgm:cxn modelId="{158B624A-4854-4AC1-BD90-37C078456BAC}" type="presParOf" srcId="{60BFDD2E-31E5-4E93-A436-E80CDD2E3F8C}" destId="{0652559C-9EB5-4179-9440-E0110DA10BD6}" srcOrd="0" destOrd="0" presId="urn:microsoft.com/office/officeart/2005/8/layout/hierarchy1"/>
    <dgm:cxn modelId="{26B12F6B-2765-4490-8988-988B4D771902}" type="presParOf" srcId="{0652559C-9EB5-4179-9440-E0110DA10BD6}" destId="{3DB21234-F603-44A9-8900-7ED180D8F80A}" srcOrd="0" destOrd="0" presId="urn:microsoft.com/office/officeart/2005/8/layout/hierarchy1"/>
    <dgm:cxn modelId="{AF86539D-4C2D-46D2-BC39-D74EFA68902A}" type="presParOf" srcId="{0652559C-9EB5-4179-9440-E0110DA10BD6}" destId="{C6E3D03F-04D0-47F0-93C4-2120BAE628E2}" srcOrd="1" destOrd="0" presId="urn:microsoft.com/office/officeart/2005/8/layout/hierarchy1"/>
    <dgm:cxn modelId="{03978139-35D5-4664-9EE9-925DFC4E0830}" type="presParOf" srcId="{60BFDD2E-31E5-4E93-A436-E80CDD2E3F8C}" destId="{222C8CDA-F87A-495C-9456-F428E3852DF4}" srcOrd="1" destOrd="0" presId="urn:microsoft.com/office/officeart/2005/8/layout/hierarchy1"/>
    <dgm:cxn modelId="{F4A2B6DB-EBE3-473B-9CD8-884009991AC2}" type="presParOf" srcId="{222C8CDA-F87A-495C-9456-F428E3852DF4}" destId="{894DB08E-91CE-43AB-ABA7-E0F0ED200001}" srcOrd="0" destOrd="0" presId="urn:microsoft.com/office/officeart/2005/8/layout/hierarchy1"/>
    <dgm:cxn modelId="{59831FA3-A4BC-488F-975E-CDD211A32BC1}" type="presParOf" srcId="{222C8CDA-F87A-495C-9456-F428E3852DF4}" destId="{498F7D70-678B-41B7-8C9F-388622900CBF}" srcOrd="1" destOrd="0" presId="urn:microsoft.com/office/officeart/2005/8/layout/hierarchy1"/>
    <dgm:cxn modelId="{348FD97A-7AA2-4F62-A98D-0E1D153B2318}" type="presParOf" srcId="{498F7D70-678B-41B7-8C9F-388622900CBF}" destId="{9ECA66C8-3B7C-43AA-B21B-9F213F063087}" srcOrd="0" destOrd="0" presId="urn:microsoft.com/office/officeart/2005/8/layout/hierarchy1"/>
    <dgm:cxn modelId="{C56F9A48-E0B9-4693-BEB6-27679EEE179C}" type="presParOf" srcId="{9ECA66C8-3B7C-43AA-B21B-9F213F063087}" destId="{A8485DD8-F8DB-4DBC-84E9-77CD43F54A3A}" srcOrd="0" destOrd="0" presId="urn:microsoft.com/office/officeart/2005/8/layout/hierarchy1"/>
    <dgm:cxn modelId="{708A384B-C671-4603-A570-1A8FDC695834}" type="presParOf" srcId="{9ECA66C8-3B7C-43AA-B21B-9F213F063087}" destId="{C50B2BB5-A9C1-4A22-9E30-C9F9DF32B5E1}" srcOrd="1" destOrd="0" presId="urn:microsoft.com/office/officeart/2005/8/layout/hierarchy1"/>
    <dgm:cxn modelId="{80A2B458-3BC5-4D0F-A58C-FED08AA114FD}" type="presParOf" srcId="{498F7D70-678B-41B7-8C9F-388622900CBF}" destId="{E2FB2B51-FAAD-4B6D-A3B4-C2084375EA3B}" srcOrd="1" destOrd="0" presId="urn:microsoft.com/office/officeart/2005/8/layout/hierarchy1"/>
    <dgm:cxn modelId="{54050C60-3210-4BBF-9277-7F108071FCAB}" type="presParOf" srcId="{222C8CDA-F87A-495C-9456-F428E3852DF4}" destId="{83A28E79-AEC0-4F03-8904-7A3321C336C6}" srcOrd="2" destOrd="0" presId="urn:microsoft.com/office/officeart/2005/8/layout/hierarchy1"/>
    <dgm:cxn modelId="{CAEBCF52-67C9-4D6D-9E8B-D3C064D19124}" type="presParOf" srcId="{222C8CDA-F87A-495C-9456-F428E3852DF4}" destId="{1F6F1149-AB9A-4B04-9771-BDD0B6791FFD}" srcOrd="3" destOrd="0" presId="urn:microsoft.com/office/officeart/2005/8/layout/hierarchy1"/>
    <dgm:cxn modelId="{A129AC54-75EB-4D10-8B9F-4583DA42DFA5}" type="presParOf" srcId="{1F6F1149-AB9A-4B04-9771-BDD0B6791FFD}" destId="{B06824EE-781B-4CD7-8DFB-363ECE3F733F}" srcOrd="0" destOrd="0" presId="urn:microsoft.com/office/officeart/2005/8/layout/hierarchy1"/>
    <dgm:cxn modelId="{ABD885E2-0DD0-4FFA-B60A-F4365C86B116}" type="presParOf" srcId="{B06824EE-781B-4CD7-8DFB-363ECE3F733F}" destId="{0C63F087-765C-40B2-B0C2-378FFDAA899E}" srcOrd="0" destOrd="0" presId="urn:microsoft.com/office/officeart/2005/8/layout/hierarchy1"/>
    <dgm:cxn modelId="{03E86BFE-2AEB-4C25-B0CC-C76F77C5FC80}" type="presParOf" srcId="{B06824EE-781B-4CD7-8DFB-363ECE3F733F}" destId="{50C6092D-E565-4044-BABB-D61153EFDCAB}" srcOrd="1" destOrd="0" presId="urn:microsoft.com/office/officeart/2005/8/layout/hierarchy1"/>
    <dgm:cxn modelId="{CCC06BAA-7DF7-4487-BA9C-AE540ACFFC6D}" type="presParOf" srcId="{1F6F1149-AB9A-4B04-9771-BDD0B6791FFD}" destId="{A8179F5C-A6DE-4990-818E-074DE9A96B64}" srcOrd="1" destOrd="0" presId="urn:microsoft.com/office/officeart/2005/8/layout/hierarchy1"/>
    <dgm:cxn modelId="{600A3BB3-DDD1-4D76-8331-A14D786F1DDC}" type="presParOf" srcId="{222C8CDA-F87A-495C-9456-F428E3852DF4}" destId="{41B7F840-0D61-4DAC-8173-D56399C22CD3}" srcOrd="4" destOrd="0" presId="urn:microsoft.com/office/officeart/2005/8/layout/hierarchy1"/>
    <dgm:cxn modelId="{7A364499-9FE6-44CA-B6A7-F08194DCAF49}" type="presParOf" srcId="{222C8CDA-F87A-495C-9456-F428E3852DF4}" destId="{F3737B7B-B486-4B76-9ACD-24E34B1C2603}" srcOrd="5" destOrd="0" presId="urn:microsoft.com/office/officeart/2005/8/layout/hierarchy1"/>
    <dgm:cxn modelId="{9AE4474A-3391-4017-9DDD-E1F9F21FDA6E}" type="presParOf" srcId="{F3737B7B-B486-4B76-9ACD-24E34B1C2603}" destId="{23EADF3B-4CE6-4FBB-94E5-99BB2F93326C}" srcOrd="0" destOrd="0" presId="urn:microsoft.com/office/officeart/2005/8/layout/hierarchy1"/>
    <dgm:cxn modelId="{1C16F308-A895-4233-8A1C-B457DFD4E157}" type="presParOf" srcId="{23EADF3B-4CE6-4FBB-94E5-99BB2F93326C}" destId="{195B9A61-7828-4D5A-B5A2-A4CF91E8EEDB}" srcOrd="0" destOrd="0" presId="urn:microsoft.com/office/officeart/2005/8/layout/hierarchy1"/>
    <dgm:cxn modelId="{70020EF3-F933-416B-815D-118387657A47}" type="presParOf" srcId="{23EADF3B-4CE6-4FBB-94E5-99BB2F93326C}" destId="{2410BBB8-9D11-4B7E-B2CE-B63797B5132F}" srcOrd="1" destOrd="0" presId="urn:microsoft.com/office/officeart/2005/8/layout/hierarchy1"/>
    <dgm:cxn modelId="{94F22247-A411-431C-9689-80F8F5027B38}" type="presParOf" srcId="{F3737B7B-B486-4B76-9ACD-24E34B1C2603}" destId="{8F646451-FA20-4E1C-A268-613D5C3F51BE}" srcOrd="1" destOrd="0" presId="urn:microsoft.com/office/officeart/2005/8/layout/hierarchy1"/>
    <dgm:cxn modelId="{64B09CC3-A937-4649-956D-86295FBB28C1}" type="presParOf" srcId="{222C8CDA-F87A-495C-9456-F428E3852DF4}" destId="{BB4C5C81-5DE1-4A8E-AB1B-207206C5FD2E}" srcOrd="6" destOrd="0" presId="urn:microsoft.com/office/officeart/2005/8/layout/hierarchy1"/>
    <dgm:cxn modelId="{62D24DDF-DA3D-420B-8A6D-47E55C5BACFF}" type="presParOf" srcId="{222C8CDA-F87A-495C-9456-F428E3852DF4}" destId="{6D52B651-EAD0-4665-8985-E007F5697ADE}" srcOrd="7" destOrd="0" presId="urn:microsoft.com/office/officeart/2005/8/layout/hierarchy1"/>
    <dgm:cxn modelId="{A2E83520-5EF6-4C6C-9A1D-69311B530232}" type="presParOf" srcId="{6D52B651-EAD0-4665-8985-E007F5697ADE}" destId="{33F49E33-934F-4DE9-BF36-D087BCD42CC8}" srcOrd="0" destOrd="0" presId="urn:microsoft.com/office/officeart/2005/8/layout/hierarchy1"/>
    <dgm:cxn modelId="{F7A74E3D-6C5E-42F3-B92D-DCBB8155A04C}" type="presParOf" srcId="{33F49E33-934F-4DE9-BF36-D087BCD42CC8}" destId="{F7388934-75A9-49D7-A4C1-A754CF3B9D97}" srcOrd="0" destOrd="0" presId="urn:microsoft.com/office/officeart/2005/8/layout/hierarchy1"/>
    <dgm:cxn modelId="{C208B06D-0103-4BD0-9C7B-AADC3C987C1E}" type="presParOf" srcId="{33F49E33-934F-4DE9-BF36-D087BCD42CC8}" destId="{51C83B67-680F-466C-ADFB-1B73F11451B7}" srcOrd="1" destOrd="0" presId="urn:microsoft.com/office/officeart/2005/8/layout/hierarchy1"/>
    <dgm:cxn modelId="{12D19A47-1E91-4F3D-B881-E4E2E5DE94CE}" type="presParOf" srcId="{6D52B651-EAD0-4665-8985-E007F5697ADE}" destId="{E4ABBF95-8BD5-4E1A-820F-DC3E67A43D40}" srcOrd="1" destOrd="0" presId="urn:microsoft.com/office/officeart/2005/8/layout/hierarchy1"/>
    <dgm:cxn modelId="{1AB7679F-E6B5-4462-8618-C994366F79E8}" type="presParOf" srcId="{222C8CDA-F87A-495C-9456-F428E3852DF4}" destId="{720EA434-4282-4CD7-958A-BBD6F363235B}" srcOrd="8" destOrd="0" presId="urn:microsoft.com/office/officeart/2005/8/layout/hierarchy1"/>
    <dgm:cxn modelId="{685E9C96-2951-4C07-A6B4-FEB5706BE354}" type="presParOf" srcId="{222C8CDA-F87A-495C-9456-F428E3852DF4}" destId="{A748DCB6-1E6F-46E1-A47A-D574B351B6BA}" srcOrd="9" destOrd="0" presId="urn:microsoft.com/office/officeart/2005/8/layout/hierarchy1"/>
    <dgm:cxn modelId="{250577A0-1CF8-46A9-9641-9E5B217F0690}" type="presParOf" srcId="{A748DCB6-1E6F-46E1-A47A-D574B351B6BA}" destId="{92F64F5B-4D0C-4D1A-8427-FA1FD57FEE7B}" srcOrd="0" destOrd="0" presId="urn:microsoft.com/office/officeart/2005/8/layout/hierarchy1"/>
    <dgm:cxn modelId="{D363701E-3CCB-4C19-923C-4FA22A3C440D}" type="presParOf" srcId="{92F64F5B-4D0C-4D1A-8427-FA1FD57FEE7B}" destId="{2962C2FC-CFF4-4BDE-BA5A-82202880A714}" srcOrd="0" destOrd="0" presId="urn:microsoft.com/office/officeart/2005/8/layout/hierarchy1"/>
    <dgm:cxn modelId="{7F4F60D7-69D7-4367-8FE0-4EC79FFF8DDB}" type="presParOf" srcId="{92F64F5B-4D0C-4D1A-8427-FA1FD57FEE7B}" destId="{DD37D969-8127-4A3E-896A-FBCDF65E71E0}" srcOrd="1" destOrd="0" presId="urn:microsoft.com/office/officeart/2005/8/layout/hierarchy1"/>
    <dgm:cxn modelId="{82CE2644-537E-46BF-8F6C-1AEA5FB0D0AE}" type="presParOf" srcId="{A748DCB6-1E6F-46E1-A47A-D574B351B6BA}" destId="{1F1D25AD-444B-44BA-9717-1D7D537E0F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dirty="0" smtClean="0"/>
            <a:t>Сирена и извара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 Гърция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  30.6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Германия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16.2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Румъния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800" dirty="0" smtClean="0">
              <a:latin typeface="Times New Roman"/>
              <a:ea typeface="Times New Roman"/>
              <a:cs typeface="Times New Roman"/>
            </a:rPr>
            <a:t>0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158531" custScaleY="112096" custLinFactX="-85651" custLinFactY="-5677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3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3"/>
      <dgm:spPr/>
    </dgm:pt>
    <dgm:pt modelId="{C50B2BB5-A9C1-4A22-9E30-C9F9DF32B5E1}" type="pres">
      <dgm:prSet presAssocID="{98286012-1C9E-4B2F-B3AF-1DC23B918BE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3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3"/>
      <dgm:spPr/>
    </dgm:pt>
    <dgm:pt modelId="{50C6092D-E565-4044-BABB-D61153EFDCAB}" type="pres">
      <dgm:prSet presAssocID="{7728115F-428D-4D6B-8B68-1F032A3547A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3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3"/>
      <dgm:spPr/>
    </dgm:pt>
    <dgm:pt modelId="{2410BBB8-9D11-4B7E-B2CE-B63797B5132F}" type="pres">
      <dgm:prSet presAssocID="{8EB6D830-F1F1-4915-8B65-1E0B557CAFCC}" presName="text2" presStyleLbl="fgAcc2" presStyleIdx="2" presStyleCnt="3" custLinFactNeighborX="-3759" custLinFactNeighborY="-8118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</dgm:ptLst>
  <dgm:cxnLst>
    <dgm:cxn modelId="{4A5C10DC-1C17-4DF9-B511-2696BA0C4ECD}" type="presOf" srcId="{63259BD9-7AB6-4D74-B8EA-F612294297EC}" destId="{C6E3D03F-04D0-47F0-93C4-2120BAE628E2}" srcOrd="0" destOrd="0" presId="urn:microsoft.com/office/officeart/2005/8/layout/hierarchy1"/>
    <dgm:cxn modelId="{0AF0773B-15EF-4209-915B-AA9A6216B2B4}" type="presOf" srcId="{6167EE68-FD10-45DB-9E33-E4272868C854}" destId="{7F7A3A5B-D0CB-4A9E-8920-0B734DB4C375}" srcOrd="0" destOrd="0" presId="urn:microsoft.com/office/officeart/2005/8/layout/hierarchy1"/>
    <dgm:cxn modelId="{01D1985D-3F51-4830-823B-27B0E0BE328F}" type="presOf" srcId="{F32AE1F1-78EB-4976-8518-53E75A01DE2D}" destId="{41B7F840-0D61-4DAC-8173-D56399C22CD3}" srcOrd="0" destOrd="0" presId="urn:microsoft.com/office/officeart/2005/8/layout/hierarchy1"/>
    <dgm:cxn modelId="{68519200-1B0F-49FA-BBBF-DB2C438A0225}" type="presOf" srcId="{8EB6D830-F1F1-4915-8B65-1E0B557CAFCC}" destId="{2410BBB8-9D11-4B7E-B2CE-B63797B5132F}" srcOrd="0" destOrd="0" presId="urn:microsoft.com/office/officeart/2005/8/layout/hierarchy1"/>
    <dgm:cxn modelId="{BD5B5C12-C80C-4C1F-A416-0142D61FE5FE}" type="presOf" srcId="{BE590D46-0229-4B65-B508-DB8AA85CA9C8}" destId="{83A28E79-AEC0-4F03-8904-7A3321C336C6}" srcOrd="0" destOrd="0" presId="urn:microsoft.com/office/officeart/2005/8/layout/hierarchy1"/>
    <dgm:cxn modelId="{967DF608-3B29-4699-8D66-913C87D3CC38}" type="presOf" srcId="{A4D6C00C-4C96-4C68-938B-E9EF97F27CEB}" destId="{894DB08E-91CE-43AB-ABA7-E0F0ED200001}" srcOrd="0" destOrd="0" presId="urn:microsoft.com/office/officeart/2005/8/layout/hierarchy1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934B1056-807A-4370-95B5-97CA0463AEF4}" type="presOf" srcId="{7728115F-428D-4D6B-8B68-1F032A3547AA}" destId="{50C6092D-E565-4044-BABB-D61153EFDCAB}" srcOrd="0" destOrd="0" presId="urn:microsoft.com/office/officeart/2005/8/layout/hierarchy1"/>
    <dgm:cxn modelId="{2DFAE26C-BDF1-4C81-9D90-A4C39D87A506}" type="presOf" srcId="{98286012-1C9E-4B2F-B3AF-1DC23B918BE1}" destId="{C50B2BB5-A9C1-4A22-9E30-C9F9DF32B5E1}" srcOrd="0" destOrd="0" presId="urn:microsoft.com/office/officeart/2005/8/layout/hierarchy1"/>
    <dgm:cxn modelId="{7C656DEB-9048-4BAF-A53F-C16C7CC88AED}" type="presParOf" srcId="{7F7A3A5B-D0CB-4A9E-8920-0B734DB4C375}" destId="{60BFDD2E-31E5-4E93-A436-E80CDD2E3F8C}" srcOrd="0" destOrd="0" presId="urn:microsoft.com/office/officeart/2005/8/layout/hierarchy1"/>
    <dgm:cxn modelId="{7529D7AA-4965-4D34-8310-2D6AC38F5D73}" type="presParOf" srcId="{60BFDD2E-31E5-4E93-A436-E80CDD2E3F8C}" destId="{0652559C-9EB5-4179-9440-E0110DA10BD6}" srcOrd="0" destOrd="0" presId="urn:microsoft.com/office/officeart/2005/8/layout/hierarchy1"/>
    <dgm:cxn modelId="{F1B75B19-F5F8-46ED-895A-26B86D3E05D5}" type="presParOf" srcId="{0652559C-9EB5-4179-9440-E0110DA10BD6}" destId="{3DB21234-F603-44A9-8900-7ED180D8F80A}" srcOrd="0" destOrd="0" presId="urn:microsoft.com/office/officeart/2005/8/layout/hierarchy1"/>
    <dgm:cxn modelId="{9BC5EC25-CE37-45AC-B8C4-253115C47E35}" type="presParOf" srcId="{0652559C-9EB5-4179-9440-E0110DA10BD6}" destId="{C6E3D03F-04D0-47F0-93C4-2120BAE628E2}" srcOrd="1" destOrd="0" presId="urn:microsoft.com/office/officeart/2005/8/layout/hierarchy1"/>
    <dgm:cxn modelId="{C951B6AE-F094-440B-8D92-27D336A597B7}" type="presParOf" srcId="{60BFDD2E-31E5-4E93-A436-E80CDD2E3F8C}" destId="{222C8CDA-F87A-495C-9456-F428E3852DF4}" srcOrd="1" destOrd="0" presId="urn:microsoft.com/office/officeart/2005/8/layout/hierarchy1"/>
    <dgm:cxn modelId="{EF58EA74-D206-4EF7-9CE8-49A72E2CB75A}" type="presParOf" srcId="{222C8CDA-F87A-495C-9456-F428E3852DF4}" destId="{894DB08E-91CE-43AB-ABA7-E0F0ED200001}" srcOrd="0" destOrd="0" presId="urn:microsoft.com/office/officeart/2005/8/layout/hierarchy1"/>
    <dgm:cxn modelId="{65911475-0869-4A22-8091-75BDC0D50EBD}" type="presParOf" srcId="{222C8CDA-F87A-495C-9456-F428E3852DF4}" destId="{498F7D70-678B-41B7-8C9F-388622900CBF}" srcOrd="1" destOrd="0" presId="urn:microsoft.com/office/officeart/2005/8/layout/hierarchy1"/>
    <dgm:cxn modelId="{F46EAE50-D169-46AA-B5E2-860023F2CD12}" type="presParOf" srcId="{498F7D70-678B-41B7-8C9F-388622900CBF}" destId="{9ECA66C8-3B7C-43AA-B21B-9F213F063087}" srcOrd="0" destOrd="0" presId="urn:microsoft.com/office/officeart/2005/8/layout/hierarchy1"/>
    <dgm:cxn modelId="{C89D2CE3-EB3F-482E-94A0-61FA67166DB8}" type="presParOf" srcId="{9ECA66C8-3B7C-43AA-B21B-9F213F063087}" destId="{A8485DD8-F8DB-4DBC-84E9-77CD43F54A3A}" srcOrd="0" destOrd="0" presId="urn:microsoft.com/office/officeart/2005/8/layout/hierarchy1"/>
    <dgm:cxn modelId="{4C91B434-9830-4B74-8BEC-C3A1345DE517}" type="presParOf" srcId="{9ECA66C8-3B7C-43AA-B21B-9F213F063087}" destId="{C50B2BB5-A9C1-4A22-9E30-C9F9DF32B5E1}" srcOrd="1" destOrd="0" presId="urn:microsoft.com/office/officeart/2005/8/layout/hierarchy1"/>
    <dgm:cxn modelId="{95D70F45-924D-4384-9622-BF2E025FDEB9}" type="presParOf" srcId="{498F7D70-678B-41B7-8C9F-388622900CBF}" destId="{E2FB2B51-FAAD-4B6D-A3B4-C2084375EA3B}" srcOrd="1" destOrd="0" presId="urn:microsoft.com/office/officeart/2005/8/layout/hierarchy1"/>
    <dgm:cxn modelId="{2D76E4D6-D5B0-4F29-8E47-819E82B9224B}" type="presParOf" srcId="{222C8CDA-F87A-495C-9456-F428E3852DF4}" destId="{83A28E79-AEC0-4F03-8904-7A3321C336C6}" srcOrd="2" destOrd="0" presId="urn:microsoft.com/office/officeart/2005/8/layout/hierarchy1"/>
    <dgm:cxn modelId="{22CF1920-33BC-4D3E-BB54-6AA06072D3B5}" type="presParOf" srcId="{222C8CDA-F87A-495C-9456-F428E3852DF4}" destId="{1F6F1149-AB9A-4B04-9771-BDD0B6791FFD}" srcOrd="3" destOrd="0" presId="urn:microsoft.com/office/officeart/2005/8/layout/hierarchy1"/>
    <dgm:cxn modelId="{02238422-04AF-44D0-AC91-9535D5A6774C}" type="presParOf" srcId="{1F6F1149-AB9A-4B04-9771-BDD0B6791FFD}" destId="{B06824EE-781B-4CD7-8DFB-363ECE3F733F}" srcOrd="0" destOrd="0" presId="urn:microsoft.com/office/officeart/2005/8/layout/hierarchy1"/>
    <dgm:cxn modelId="{F122B31F-62DF-4A9A-AE79-27A81B7E7A26}" type="presParOf" srcId="{B06824EE-781B-4CD7-8DFB-363ECE3F733F}" destId="{0C63F087-765C-40B2-B0C2-378FFDAA899E}" srcOrd="0" destOrd="0" presId="urn:microsoft.com/office/officeart/2005/8/layout/hierarchy1"/>
    <dgm:cxn modelId="{32282531-7490-40E2-92BA-120DD9950DA4}" type="presParOf" srcId="{B06824EE-781B-4CD7-8DFB-363ECE3F733F}" destId="{50C6092D-E565-4044-BABB-D61153EFDCAB}" srcOrd="1" destOrd="0" presId="urn:microsoft.com/office/officeart/2005/8/layout/hierarchy1"/>
    <dgm:cxn modelId="{C53C0DF2-6CE4-470C-88CD-59782AC42A2F}" type="presParOf" srcId="{1F6F1149-AB9A-4B04-9771-BDD0B6791FFD}" destId="{A8179F5C-A6DE-4990-818E-074DE9A96B64}" srcOrd="1" destOrd="0" presId="urn:microsoft.com/office/officeart/2005/8/layout/hierarchy1"/>
    <dgm:cxn modelId="{152D19BE-9EE7-4C82-ADD5-03BA83A5F20D}" type="presParOf" srcId="{222C8CDA-F87A-495C-9456-F428E3852DF4}" destId="{41B7F840-0D61-4DAC-8173-D56399C22CD3}" srcOrd="4" destOrd="0" presId="urn:microsoft.com/office/officeart/2005/8/layout/hierarchy1"/>
    <dgm:cxn modelId="{D1C67B67-C0B6-49F6-AE1E-F10F7D936374}" type="presParOf" srcId="{222C8CDA-F87A-495C-9456-F428E3852DF4}" destId="{F3737B7B-B486-4B76-9ACD-24E34B1C2603}" srcOrd="5" destOrd="0" presId="urn:microsoft.com/office/officeart/2005/8/layout/hierarchy1"/>
    <dgm:cxn modelId="{10F50A52-4780-4F4E-80F8-D9494801ED54}" type="presParOf" srcId="{F3737B7B-B486-4B76-9ACD-24E34B1C2603}" destId="{23EADF3B-4CE6-4FBB-94E5-99BB2F93326C}" srcOrd="0" destOrd="0" presId="urn:microsoft.com/office/officeart/2005/8/layout/hierarchy1"/>
    <dgm:cxn modelId="{C5B72588-AA11-474A-8E8D-044163E02035}" type="presParOf" srcId="{23EADF3B-4CE6-4FBB-94E5-99BB2F93326C}" destId="{195B9A61-7828-4D5A-B5A2-A4CF91E8EEDB}" srcOrd="0" destOrd="0" presId="urn:microsoft.com/office/officeart/2005/8/layout/hierarchy1"/>
    <dgm:cxn modelId="{B66B9CA2-C292-4BB3-90CF-E484943644B0}" type="presParOf" srcId="{23EADF3B-4CE6-4FBB-94E5-99BB2F93326C}" destId="{2410BBB8-9D11-4B7E-B2CE-B63797B5132F}" srcOrd="1" destOrd="0" presId="urn:microsoft.com/office/officeart/2005/8/layout/hierarchy1"/>
    <dgm:cxn modelId="{FD6EDE70-FD4C-4BED-9D60-A8E598120AF1}" type="presParOf" srcId="{F3737B7B-B486-4B76-9ACD-24E34B1C2603}" destId="{8F646451-FA20-4E1C-A268-613D5C3F51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r>
            <a:rPr lang="bg-BG" sz="2000" dirty="0" smtClean="0"/>
            <a:t>Естествен мед</a:t>
          </a: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Германия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47.4 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Гърция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11.1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Полша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7.8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158531" custScaleY="112096" custLinFactX="-85651" custLinFactY="-5677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3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3"/>
      <dgm:spPr/>
    </dgm:pt>
    <dgm:pt modelId="{C50B2BB5-A9C1-4A22-9E30-C9F9DF32B5E1}" type="pres">
      <dgm:prSet presAssocID="{98286012-1C9E-4B2F-B3AF-1DC23B918BE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3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3"/>
      <dgm:spPr/>
    </dgm:pt>
    <dgm:pt modelId="{50C6092D-E565-4044-BABB-D61153EFDCAB}" type="pres">
      <dgm:prSet presAssocID="{7728115F-428D-4D6B-8B68-1F032A3547A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3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3"/>
      <dgm:spPr/>
    </dgm:pt>
    <dgm:pt modelId="{2410BBB8-9D11-4B7E-B2CE-B63797B5132F}" type="pres">
      <dgm:prSet presAssocID="{8EB6D830-F1F1-4915-8B65-1E0B557CAFCC}" presName="text2" presStyleLbl="fgAcc2" presStyleIdx="2" presStyleCnt="3" custLinFactNeighborX="-737" custLinFactNeighborY="-386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</dgm:ptLst>
  <dgm:cxnLst>
    <dgm:cxn modelId="{F404DA0A-B10A-4803-9E4C-E81AD6DC0F46}" type="presOf" srcId="{BE590D46-0229-4B65-B508-DB8AA85CA9C8}" destId="{83A28E79-AEC0-4F03-8904-7A3321C336C6}" srcOrd="0" destOrd="0" presId="urn:microsoft.com/office/officeart/2005/8/layout/hierarchy1"/>
    <dgm:cxn modelId="{05AFDEE7-C1E0-4D23-BE0C-271144B8A6CF}" type="presOf" srcId="{A4D6C00C-4C96-4C68-938B-E9EF97F27CEB}" destId="{894DB08E-91CE-43AB-ABA7-E0F0ED200001}" srcOrd="0" destOrd="0" presId="urn:microsoft.com/office/officeart/2005/8/layout/hierarchy1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4365C3F4-A25D-4EB5-9EA6-5A4F3E91FB82}" type="presOf" srcId="{98286012-1C9E-4B2F-B3AF-1DC23B918BE1}" destId="{C50B2BB5-A9C1-4A22-9E30-C9F9DF32B5E1}" srcOrd="0" destOrd="0" presId="urn:microsoft.com/office/officeart/2005/8/layout/hierarchy1"/>
    <dgm:cxn modelId="{34FB00FD-6ADF-4429-82B5-AB949A9EF7B0}" type="presOf" srcId="{F32AE1F1-78EB-4976-8518-53E75A01DE2D}" destId="{41B7F840-0D61-4DAC-8173-D56399C22CD3}" srcOrd="0" destOrd="0" presId="urn:microsoft.com/office/officeart/2005/8/layout/hierarchy1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60A65A8E-3CB4-48F2-AC26-60DF84596AC4}" type="presOf" srcId="{63259BD9-7AB6-4D74-B8EA-F612294297EC}" destId="{C6E3D03F-04D0-47F0-93C4-2120BAE628E2}" srcOrd="0" destOrd="0" presId="urn:microsoft.com/office/officeart/2005/8/layout/hierarchy1"/>
    <dgm:cxn modelId="{139CD6C9-A2A9-4A42-9A6C-05477AAC9ADC}" type="presOf" srcId="{8EB6D830-F1F1-4915-8B65-1E0B557CAFCC}" destId="{2410BBB8-9D11-4B7E-B2CE-B63797B5132F}" srcOrd="0" destOrd="0" presId="urn:microsoft.com/office/officeart/2005/8/layout/hierarchy1"/>
    <dgm:cxn modelId="{B43D7B0D-27BA-4A57-A571-2E218EC55FD2}" type="presOf" srcId="{6167EE68-FD10-45DB-9E33-E4272868C854}" destId="{7F7A3A5B-D0CB-4A9E-8920-0B734DB4C375}" srcOrd="0" destOrd="0" presId="urn:microsoft.com/office/officeart/2005/8/layout/hierarchy1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3396E354-8629-43BE-B245-5E31375B56FB}" type="presOf" srcId="{7728115F-428D-4D6B-8B68-1F032A3547AA}" destId="{50C6092D-E565-4044-BABB-D61153EFDCAB}" srcOrd="0" destOrd="0" presId="urn:microsoft.com/office/officeart/2005/8/layout/hierarchy1"/>
    <dgm:cxn modelId="{99BF94FF-799A-4654-8F80-F4C8C531B4BD}" type="presParOf" srcId="{7F7A3A5B-D0CB-4A9E-8920-0B734DB4C375}" destId="{60BFDD2E-31E5-4E93-A436-E80CDD2E3F8C}" srcOrd="0" destOrd="0" presId="urn:microsoft.com/office/officeart/2005/8/layout/hierarchy1"/>
    <dgm:cxn modelId="{0ED630DC-768D-4811-88DB-98A1A3A103B0}" type="presParOf" srcId="{60BFDD2E-31E5-4E93-A436-E80CDD2E3F8C}" destId="{0652559C-9EB5-4179-9440-E0110DA10BD6}" srcOrd="0" destOrd="0" presId="urn:microsoft.com/office/officeart/2005/8/layout/hierarchy1"/>
    <dgm:cxn modelId="{869EEBB3-4724-476B-9047-67C992787430}" type="presParOf" srcId="{0652559C-9EB5-4179-9440-E0110DA10BD6}" destId="{3DB21234-F603-44A9-8900-7ED180D8F80A}" srcOrd="0" destOrd="0" presId="urn:microsoft.com/office/officeart/2005/8/layout/hierarchy1"/>
    <dgm:cxn modelId="{EC30D68A-AFFB-4AF1-8AB0-1BEB66924437}" type="presParOf" srcId="{0652559C-9EB5-4179-9440-E0110DA10BD6}" destId="{C6E3D03F-04D0-47F0-93C4-2120BAE628E2}" srcOrd="1" destOrd="0" presId="urn:microsoft.com/office/officeart/2005/8/layout/hierarchy1"/>
    <dgm:cxn modelId="{BE59F2E0-8246-4EF6-BAB4-58D5FF30ECC4}" type="presParOf" srcId="{60BFDD2E-31E5-4E93-A436-E80CDD2E3F8C}" destId="{222C8CDA-F87A-495C-9456-F428E3852DF4}" srcOrd="1" destOrd="0" presId="urn:microsoft.com/office/officeart/2005/8/layout/hierarchy1"/>
    <dgm:cxn modelId="{604C168F-6CDC-4EC2-9653-0C37BD902727}" type="presParOf" srcId="{222C8CDA-F87A-495C-9456-F428E3852DF4}" destId="{894DB08E-91CE-43AB-ABA7-E0F0ED200001}" srcOrd="0" destOrd="0" presId="urn:microsoft.com/office/officeart/2005/8/layout/hierarchy1"/>
    <dgm:cxn modelId="{1F5F2738-E0E9-4CF9-A8B6-AE3EB485E0C9}" type="presParOf" srcId="{222C8CDA-F87A-495C-9456-F428E3852DF4}" destId="{498F7D70-678B-41B7-8C9F-388622900CBF}" srcOrd="1" destOrd="0" presId="urn:microsoft.com/office/officeart/2005/8/layout/hierarchy1"/>
    <dgm:cxn modelId="{761C0AA7-CDDC-4DA0-8B5B-3A8C2EE09E18}" type="presParOf" srcId="{498F7D70-678B-41B7-8C9F-388622900CBF}" destId="{9ECA66C8-3B7C-43AA-B21B-9F213F063087}" srcOrd="0" destOrd="0" presId="urn:microsoft.com/office/officeart/2005/8/layout/hierarchy1"/>
    <dgm:cxn modelId="{A0749B1A-3AE0-4812-9403-6D0F6C3D8641}" type="presParOf" srcId="{9ECA66C8-3B7C-43AA-B21B-9F213F063087}" destId="{A8485DD8-F8DB-4DBC-84E9-77CD43F54A3A}" srcOrd="0" destOrd="0" presId="urn:microsoft.com/office/officeart/2005/8/layout/hierarchy1"/>
    <dgm:cxn modelId="{6FA774E6-5DA0-4B18-96EB-65481A0C0B61}" type="presParOf" srcId="{9ECA66C8-3B7C-43AA-B21B-9F213F063087}" destId="{C50B2BB5-A9C1-4A22-9E30-C9F9DF32B5E1}" srcOrd="1" destOrd="0" presId="urn:microsoft.com/office/officeart/2005/8/layout/hierarchy1"/>
    <dgm:cxn modelId="{300BE997-A897-4992-AB9A-83D5358DF514}" type="presParOf" srcId="{498F7D70-678B-41B7-8C9F-388622900CBF}" destId="{E2FB2B51-FAAD-4B6D-A3B4-C2084375EA3B}" srcOrd="1" destOrd="0" presId="urn:microsoft.com/office/officeart/2005/8/layout/hierarchy1"/>
    <dgm:cxn modelId="{25F61FF5-3003-48DD-874B-E360E55ED6A2}" type="presParOf" srcId="{222C8CDA-F87A-495C-9456-F428E3852DF4}" destId="{83A28E79-AEC0-4F03-8904-7A3321C336C6}" srcOrd="2" destOrd="0" presId="urn:microsoft.com/office/officeart/2005/8/layout/hierarchy1"/>
    <dgm:cxn modelId="{FE6AE800-7AC0-4D50-923D-1E8754AE9AFD}" type="presParOf" srcId="{222C8CDA-F87A-495C-9456-F428E3852DF4}" destId="{1F6F1149-AB9A-4B04-9771-BDD0B6791FFD}" srcOrd="3" destOrd="0" presId="urn:microsoft.com/office/officeart/2005/8/layout/hierarchy1"/>
    <dgm:cxn modelId="{2435405A-535C-4499-A063-EF395A4D78C6}" type="presParOf" srcId="{1F6F1149-AB9A-4B04-9771-BDD0B6791FFD}" destId="{B06824EE-781B-4CD7-8DFB-363ECE3F733F}" srcOrd="0" destOrd="0" presId="urn:microsoft.com/office/officeart/2005/8/layout/hierarchy1"/>
    <dgm:cxn modelId="{C90CFB64-CCF8-428D-97BA-CA680BFE76FE}" type="presParOf" srcId="{B06824EE-781B-4CD7-8DFB-363ECE3F733F}" destId="{0C63F087-765C-40B2-B0C2-378FFDAA899E}" srcOrd="0" destOrd="0" presId="urn:microsoft.com/office/officeart/2005/8/layout/hierarchy1"/>
    <dgm:cxn modelId="{387C5D94-1479-44E0-888A-02816F3BA4B6}" type="presParOf" srcId="{B06824EE-781B-4CD7-8DFB-363ECE3F733F}" destId="{50C6092D-E565-4044-BABB-D61153EFDCAB}" srcOrd="1" destOrd="0" presId="urn:microsoft.com/office/officeart/2005/8/layout/hierarchy1"/>
    <dgm:cxn modelId="{50BD271D-D67E-4582-8131-72FEC0C5FC42}" type="presParOf" srcId="{1F6F1149-AB9A-4B04-9771-BDD0B6791FFD}" destId="{A8179F5C-A6DE-4990-818E-074DE9A96B64}" srcOrd="1" destOrd="0" presId="urn:microsoft.com/office/officeart/2005/8/layout/hierarchy1"/>
    <dgm:cxn modelId="{986DD984-CA3E-4D59-9696-6530FAD883D2}" type="presParOf" srcId="{222C8CDA-F87A-495C-9456-F428E3852DF4}" destId="{41B7F840-0D61-4DAC-8173-D56399C22CD3}" srcOrd="4" destOrd="0" presId="urn:microsoft.com/office/officeart/2005/8/layout/hierarchy1"/>
    <dgm:cxn modelId="{F24E8013-B727-4458-B943-4D2856A37489}" type="presParOf" srcId="{222C8CDA-F87A-495C-9456-F428E3852DF4}" destId="{F3737B7B-B486-4B76-9ACD-24E34B1C2603}" srcOrd="5" destOrd="0" presId="urn:microsoft.com/office/officeart/2005/8/layout/hierarchy1"/>
    <dgm:cxn modelId="{4DC23EDD-CC76-47EE-AA22-6329D40833F0}" type="presParOf" srcId="{F3737B7B-B486-4B76-9ACD-24E34B1C2603}" destId="{23EADF3B-4CE6-4FBB-94E5-99BB2F93326C}" srcOrd="0" destOrd="0" presId="urn:microsoft.com/office/officeart/2005/8/layout/hierarchy1"/>
    <dgm:cxn modelId="{9F7CC78F-3C0C-44CE-834F-CE3E92EBD239}" type="presParOf" srcId="{23EADF3B-4CE6-4FBB-94E5-99BB2F93326C}" destId="{195B9A61-7828-4D5A-B5A2-A4CF91E8EEDB}" srcOrd="0" destOrd="0" presId="urn:microsoft.com/office/officeart/2005/8/layout/hierarchy1"/>
    <dgm:cxn modelId="{B85BD58C-3DA8-4CB2-A348-0FFBA498AA33}" type="presParOf" srcId="{23EADF3B-4CE6-4FBB-94E5-99BB2F93326C}" destId="{2410BBB8-9D11-4B7E-B2CE-B63797B5132F}" srcOrd="1" destOrd="0" presId="urn:microsoft.com/office/officeart/2005/8/layout/hierarchy1"/>
    <dgm:cxn modelId="{87E7C927-9319-48E6-B29E-A4DF7F505E6E}" type="presParOf" srcId="{F3737B7B-B486-4B76-9ACD-24E34B1C2603}" destId="{8F646451-FA20-4E1C-A268-613D5C3F51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r>
            <a:rPr lang="bg-BG" sz="2000" dirty="0" smtClean="0"/>
            <a:t>Вино</a:t>
          </a: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Полша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38.5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Швеция 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6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600" dirty="0" smtClean="0">
              <a:latin typeface="Times New Roman"/>
              <a:ea typeface="Times New Roman"/>
              <a:cs typeface="Times New Roman"/>
            </a:rPr>
            <a:t>9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Китай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dirty="0" smtClean="0">
              <a:latin typeface="Times New Roman"/>
              <a:ea typeface="Times New Roman"/>
              <a:cs typeface="Times New Roman"/>
            </a:rPr>
            <a:t>7.6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158531" custScaleY="112096" custLinFactX="-85651" custLinFactY="-5677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3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3"/>
      <dgm:spPr/>
    </dgm:pt>
    <dgm:pt modelId="{C50B2BB5-A9C1-4A22-9E30-C9F9DF32B5E1}" type="pres">
      <dgm:prSet presAssocID="{98286012-1C9E-4B2F-B3AF-1DC23B918BE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3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3"/>
      <dgm:spPr/>
    </dgm:pt>
    <dgm:pt modelId="{50C6092D-E565-4044-BABB-D61153EFDCAB}" type="pres">
      <dgm:prSet presAssocID="{7728115F-428D-4D6B-8B68-1F032A3547A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3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3"/>
      <dgm:spPr/>
    </dgm:pt>
    <dgm:pt modelId="{2410BBB8-9D11-4B7E-B2CE-B63797B5132F}" type="pres">
      <dgm:prSet presAssocID="{8EB6D830-F1F1-4915-8B65-1E0B557CAFCC}" presName="text2" presStyleLbl="fgAcc2" presStyleIdx="2" presStyleCnt="3" custLinFactNeighborX="-737" custLinFactNeighborY="-386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</dgm:ptLst>
  <dgm:cxnLst>
    <dgm:cxn modelId="{6626FF9C-53A4-484A-80FA-0B496C4CFC60}" type="presOf" srcId="{F32AE1F1-78EB-4976-8518-53E75A01DE2D}" destId="{41B7F840-0D61-4DAC-8173-D56399C22CD3}" srcOrd="0" destOrd="0" presId="urn:microsoft.com/office/officeart/2005/8/layout/hierarchy1"/>
    <dgm:cxn modelId="{8EB77AEE-AB66-476F-A9D8-B2DB6DEC2601}" type="presOf" srcId="{6167EE68-FD10-45DB-9E33-E4272868C854}" destId="{7F7A3A5B-D0CB-4A9E-8920-0B734DB4C375}" srcOrd="0" destOrd="0" presId="urn:microsoft.com/office/officeart/2005/8/layout/hierarchy1"/>
    <dgm:cxn modelId="{27A35DA9-72A7-4E4C-BC27-E7E38144B793}" type="presOf" srcId="{7728115F-428D-4D6B-8B68-1F032A3547AA}" destId="{50C6092D-E565-4044-BABB-D61153EFDCAB}" srcOrd="0" destOrd="0" presId="urn:microsoft.com/office/officeart/2005/8/layout/hierarchy1"/>
    <dgm:cxn modelId="{F70997C8-057D-4C2B-BA15-FFE36FF8AE69}" type="presOf" srcId="{BE590D46-0229-4B65-B508-DB8AA85CA9C8}" destId="{83A28E79-AEC0-4F03-8904-7A3321C336C6}" srcOrd="0" destOrd="0" presId="urn:microsoft.com/office/officeart/2005/8/layout/hierarchy1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A931159B-AC99-41F3-8037-D798B4D153D4}" type="presOf" srcId="{8EB6D830-F1F1-4915-8B65-1E0B557CAFCC}" destId="{2410BBB8-9D11-4B7E-B2CE-B63797B5132F}" srcOrd="0" destOrd="0" presId="urn:microsoft.com/office/officeart/2005/8/layout/hierarchy1"/>
    <dgm:cxn modelId="{CF362D67-F4D6-4143-8F76-AC9366BFBFA6}" type="presOf" srcId="{A4D6C00C-4C96-4C68-938B-E9EF97F27CEB}" destId="{894DB08E-91CE-43AB-ABA7-E0F0ED200001}" srcOrd="0" destOrd="0" presId="urn:microsoft.com/office/officeart/2005/8/layout/hierarchy1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FFCD8BA1-CFBA-404D-A3B3-F05AF9F66270}" type="presOf" srcId="{63259BD9-7AB6-4D74-B8EA-F612294297EC}" destId="{C6E3D03F-04D0-47F0-93C4-2120BAE628E2}" srcOrd="0" destOrd="0" presId="urn:microsoft.com/office/officeart/2005/8/layout/hierarchy1"/>
    <dgm:cxn modelId="{579C1821-F08F-4A85-A565-C252611A8236}" type="presOf" srcId="{98286012-1C9E-4B2F-B3AF-1DC23B918BE1}" destId="{C50B2BB5-A9C1-4A22-9E30-C9F9DF32B5E1}" srcOrd="0" destOrd="0" presId="urn:microsoft.com/office/officeart/2005/8/layout/hierarchy1"/>
    <dgm:cxn modelId="{8D6AAC14-E182-4D9A-8C30-D3D980374D1D}" type="presParOf" srcId="{7F7A3A5B-D0CB-4A9E-8920-0B734DB4C375}" destId="{60BFDD2E-31E5-4E93-A436-E80CDD2E3F8C}" srcOrd="0" destOrd="0" presId="urn:microsoft.com/office/officeart/2005/8/layout/hierarchy1"/>
    <dgm:cxn modelId="{31CA7060-0D38-4286-9C95-AC389A661E18}" type="presParOf" srcId="{60BFDD2E-31E5-4E93-A436-E80CDD2E3F8C}" destId="{0652559C-9EB5-4179-9440-E0110DA10BD6}" srcOrd="0" destOrd="0" presId="urn:microsoft.com/office/officeart/2005/8/layout/hierarchy1"/>
    <dgm:cxn modelId="{3E3160BD-6624-4866-8AE8-CB0BD4DAAF4F}" type="presParOf" srcId="{0652559C-9EB5-4179-9440-E0110DA10BD6}" destId="{3DB21234-F603-44A9-8900-7ED180D8F80A}" srcOrd="0" destOrd="0" presId="urn:microsoft.com/office/officeart/2005/8/layout/hierarchy1"/>
    <dgm:cxn modelId="{18766B0D-5BF7-4239-A2B5-40068156354F}" type="presParOf" srcId="{0652559C-9EB5-4179-9440-E0110DA10BD6}" destId="{C6E3D03F-04D0-47F0-93C4-2120BAE628E2}" srcOrd="1" destOrd="0" presId="urn:microsoft.com/office/officeart/2005/8/layout/hierarchy1"/>
    <dgm:cxn modelId="{237B4F13-84C0-4A72-B43C-19AC10185D9F}" type="presParOf" srcId="{60BFDD2E-31E5-4E93-A436-E80CDD2E3F8C}" destId="{222C8CDA-F87A-495C-9456-F428E3852DF4}" srcOrd="1" destOrd="0" presId="urn:microsoft.com/office/officeart/2005/8/layout/hierarchy1"/>
    <dgm:cxn modelId="{277B50C4-5CF5-4CE2-AC93-3C658C130392}" type="presParOf" srcId="{222C8CDA-F87A-495C-9456-F428E3852DF4}" destId="{894DB08E-91CE-43AB-ABA7-E0F0ED200001}" srcOrd="0" destOrd="0" presId="urn:microsoft.com/office/officeart/2005/8/layout/hierarchy1"/>
    <dgm:cxn modelId="{3F9FC6FA-5CE3-4F13-BDD0-A2ED850BBE6D}" type="presParOf" srcId="{222C8CDA-F87A-495C-9456-F428E3852DF4}" destId="{498F7D70-678B-41B7-8C9F-388622900CBF}" srcOrd="1" destOrd="0" presId="urn:microsoft.com/office/officeart/2005/8/layout/hierarchy1"/>
    <dgm:cxn modelId="{146EF42A-71ED-4247-8724-D44FD6D2A9E8}" type="presParOf" srcId="{498F7D70-678B-41B7-8C9F-388622900CBF}" destId="{9ECA66C8-3B7C-43AA-B21B-9F213F063087}" srcOrd="0" destOrd="0" presId="urn:microsoft.com/office/officeart/2005/8/layout/hierarchy1"/>
    <dgm:cxn modelId="{F64F2A22-07F9-4A68-A5F4-9AB0668E65CC}" type="presParOf" srcId="{9ECA66C8-3B7C-43AA-B21B-9F213F063087}" destId="{A8485DD8-F8DB-4DBC-84E9-77CD43F54A3A}" srcOrd="0" destOrd="0" presId="urn:microsoft.com/office/officeart/2005/8/layout/hierarchy1"/>
    <dgm:cxn modelId="{EDB93A59-C17B-4C94-BAE1-7EB7FF8266D6}" type="presParOf" srcId="{9ECA66C8-3B7C-43AA-B21B-9F213F063087}" destId="{C50B2BB5-A9C1-4A22-9E30-C9F9DF32B5E1}" srcOrd="1" destOrd="0" presId="urn:microsoft.com/office/officeart/2005/8/layout/hierarchy1"/>
    <dgm:cxn modelId="{F5C4A63F-AF1F-49F0-B3AB-EE0A740DFE3B}" type="presParOf" srcId="{498F7D70-678B-41B7-8C9F-388622900CBF}" destId="{E2FB2B51-FAAD-4B6D-A3B4-C2084375EA3B}" srcOrd="1" destOrd="0" presId="urn:microsoft.com/office/officeart/2005/8/layout/hierarchy1"/>
    <dgm:cxn modelId="{7B5495A1-BB99-48F5-814B-4C8535BF9142}" type="presParOf" srcId="{222C8CDA-F87A-495C-9456-F428E3852DF4}" destId="{83A28E79-AEC0-4F03-8904-7A3321C336C6}" srcOrd="2" destOrd="0" presId="urn:microsoft.com/office/officeart/2005/8/layout/hierarchy1"/>
    <dgm:cxn modelId="{6C2D425C-4C3F-48AE-A72E-85B25CA018C1}" type="presParOf" srcId="{222C8CDA-F87A-495C-9456-F428E3852DF4}" destId="{1F6F1149-AB9A-4B04-9771-BDD0B6791FFD}" srcOrd="3" destOrd="0" presId="urn:microsoft.com/office/officeart/2005/8/layout/hierarchy1"/>
    <dgm:cxn modelId="{9C0604A0-4062-4D11-97F1-1BFFEA80BDDA}" type="presParOf" srcId="{1F6F1149-AB9A-4B04-9771-BDD0B6791FFD}" destId="{B06824EE-781B-4CD7-8DFB-363ECE3F733F}" srcOrd="0" destOrd="0" presId="urn:microsoft.com/office/officeart/2005/8/layout/hierarchy1"/>
    <dgm:cxn modelId="{E1DB6C7A-BD43-4DE1-B2BD-B745397FA9C2}" type="presParOf" srcId="{B06824EE-781B-4CD7-8DFB-363ECE3F733F}" destId="{0C63F087-765C-40B2-B0C2-378FFDAA899E}" srcOrd="0" destOrd="0" presId="urn:microsoft.com/office/officeart/2005/8/layout/hierarchy1"/>
    <dgm:cxn modelId="{A4E92BF5-F5B2-4222-89A1-0DFBAA900B16}" type="presParOf" srcId="{B06824EE-781B-4CD7-8DFB-363ECE3F733F}" destId="{50C6092D-E565-4044-BABB-D61153EFDCAB}" srcOrd="1" destOrd="0" presId="urn:microsoft.com/office/officeart/2005/8/layout/hierarchy1"/>
    <dgm:cxn modelId="{37F99893-4047-48B8-BF31-0CB676CF634D}" type="presParOf" srcId="{1F6F1149-AB9A-4B04-9771-BDD0B6791FFD}" destId="{A8179F5C-A6DE-4990-818E-074DE9A96B64}" srcOrd="1" destOrd="0" presId="urn:microsoft.com/office/officeart/2005/8/layout/hierarchy1"/>
    <dgm:cxn modelId="{25B60802-C75C-4596-B99B-E3BCA5027343}" type="presParOf" srcId="{222C8CDA-F87A-495C-9456-F428E3852DF4}" destId="{41B7F840-0D61-4DAC-8173-D56399C22CD3}" srcOrd="4" destOrd="0" presId="urn:microsoft.com/office/officeart/2005/8/layout/hierarchy1"/>
    <dgm:cxn modelId="{5EBD1C6C-C5AF-47CE-81E8-9B1A8D2491FC}" type="presParOf" srcId="{222C8CDA-F87A-495C-9456-F428E3852DF4}" destId="{F3737B7B-B486-4B76-9ACD-24E34B1C2603}" srcOrd="5" destOrd="0" presId="urn:microsoft.com/office/officeart/2005/8/layout/hierarchy1"/>
    <dgm:cxn modelId="{BDAE177D-5B89-41CD-AA3A-40976CD6D139}" type="presParOf" srcId="{F3737B7B-B486-4B76-9ACD-24E34B1C2603}" destId="{23EADF3B-4CE6-4FBB-94E5-99BB2F93326C}" srcOrd="0" destOrd="0" presId="urn:microsoft.com/office/officeart/2005/8/layout/hierarchy1"/>
    <dgm:cxn modelId="{35FBD310-00F4-4935-89F6-D69649C7E4B6}" type="presParOf" srcId="{23EADF3B-4CE6-4FBB-94E5-99BB2F93326C}" destId="{195B9A61-7828-4D5A-B5A2-A4CF91E8EEDB}" srcOrd="0" destOrd="0" presId="urn:microsoft.com/office/officeart/2005/8/layout/hierarchy1"/>
    <dgm:cxn modelId="{B920403B-331B-4DB3-AF87-0A650466AD28}" type="presParOf" srcId="{23EADF3B-4CE6-4FBB-94E5-99BB2F93326C}" destId="{2410BBB8-9D11-4B7E-B2CE-B63797B5132F}" srcOrd="1" destOrd="0" presId="urn:microsoft.com/office/officeart/2005/8/layout/hierarchy1"/>
    <dgm:cxn modelId="{8F59F40E-42C9-49C5-A056-4842C2FA5C72}" type="presParOf" srcId="{F3737B7B-B486-4B76-9ACD-24E34B1C2603}" destId="{8F646451-FA20-4E1C-A268-613D5C3F51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67EE68-FD10-45DB-9E33-E4272868C854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63259BD9-7AB6-4D74-B8EA-F612294297EC}">
      <dgm:prSet phldrT="[Текст]" custT="1"/>
      <dgm:spPr/>
      <dgm:t>
        <a:bodyPr/>
        <a:lstStyle/>
        <a:p>
          <a:r>
            <a:rPr lang="bg-BG" sz="2000" dirty="0" smtClean="0"/>
            <a:t>Слънчогледово масло</a:t>
          </a:r>
          <a:endParaRPr lang="bg-BG" sz="2000" dirty="0"/>
        </a:p>
      </dgm:t>
    </dgm:pt>
    <dgm:pt modelId="{B56A149C-6B49-4527-98A4-575130F335C6}" type="parTrans" cxnId="{B630B05A-758E-45E1-B482-876FC1153F12}">
      <dgm:prSet/>
      <dgm:spPr/>
      <dgm:t>
        <a:bodyPr/>
        <a:lstStyle/>
        <a:p>
          <a:endParaRPr lang="bg-BG"/>
        </a:p>
      </dgm:t>
    </dgm:pt>
    <dgm:pt modelId="{3016E8BD-A99E-45E5-ACBE-0C390EFDE384}" type="sibTrans" cxnId="{B630B05A-758E-45E1-B482-876FC1153F12}">
      <dgm:prSet/>
      <dgm:spPr/>
      <dgm:t>
        <a:bodyPr/>
        <a:lstStyle/>
        <a:p>
          <a:endParaRPr lang="bg-BG"/>
        </a:p>
      </dgm:t>
    </dgm:pt>
    <dgm:pt modelId="{98286012-1C9E-4B2F-B3AF-1DC23B918BE1}">
      <dgm:prSet phldrT="[Текст]" custT="1"/>
      <dgm:spPr/>
      <dgm:t>
        <a:bodyPr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Гърция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32.6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/>
        </a:p>
      </dgm:t>
    </dgm:pt>
    <dgm:pt modelId="{A4D6C00C-4C96-4C68-938B-E9EF97F27CEB}" type="parTrans" cxnId="{8E0D6AFB-99B9-4DEA-B05F-29E5CC55655B}">
      <dgm:prSet/>
      <dgm:spPr/>
      <dgm:t>
        <a:bodyPr/>
        <a:lstStyle/>
        <a:p>
          <a:endParaRPr lang="bg-BG"/>
        </a:p>
      </dgm:t>
    </dgm:pt>
    <dgm:pt modelId="{A063A0A4-A272-48C5-8B20-C094EF78BE3F}" type="sibTrans" cxnId="{8E0D6AFB-99B9-4DEA-B05F-29E5CC55655B}">
      <dgm:prSet/>
      <dgm:spPr/>
      <dgm:t>
        <a:bodyPr/>
        <a:lstStyle/>
        <a:p>
          <a:endParaRPr lang="bg-BG"/>
        </a:p>
      </dgm:t>
    </dgm:pt>
    <dgm:pt modelId="{7728115F-428D-4D6B-8B68-1F032A3547A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ЮАР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dirty="0" smtClean="0">
              <a:latin typeface="Times New Roman"/>
              <a:ea typeface="Times New Roman"/>
              <a:cs typeface="Times New Roman"/>
            </a:rPr>
            <a:t>24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6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6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dirty="0" smtClean="0">
            <a:latin typeface="Times New Roman"/>
            <a:ea typeface="Times New Roman"/>
            <a:cs typeface="Times New Roman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dirty="0">
            <a:latin typeface="Times New Roman"/>
            <a:ea typeface="Times New Roman"/>
            <a:cs typeface="Times New Roman"/>
          </a:endParaRPr>
        </a:p>
      </dgm:t>
    </dgm:pt>
    <dgm:pt modelId="{BE590D46-0229-4B65-B508-DB8AA85CA9C8}" type="parTrans" cxnId="{A4A8AA1B-6DA2-42CF-8786-0E0C5BDB9C9C}">
      <dgm:prSet/>
      <dgm:spPr/>
      <dgm:t>
        <a:bodyPr/>
        <a:lstStyle/>
        <a:p>
          <a:endParaRPr lang="bg-BG"/>
        </a:p>
      </dgm:t>
    </dgm:pt>
    <dgm:pt modelId="{CCE9C6B5-5A44-4847-9B74-26DD3299CFD5}" type="sibTrans" cxnId="{A4A8AA1B-6DA2-42CF-8786-0E0C5BDB9C9C}">
      <dgm:prSet/>
      <dgm:spPr/>
      <dgm:t>
        <a:bodyPr/>
        <a:lstStyle/>
        <a:p>
          <a:endParaRPr lang="bg-BG"/>
        </a:p>
      </dgm:t>
    </dgm:pt>
    <dgm:pt modelId="{8EB6D830-F1F1-4915-8B65-1E0B557CAFC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 smtClean="0">
            <a:latin typeface="Times New Roman"/>
            <a:ea typeface="Times New Roman"/>
            <a:cs typeface="Times New Roman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>
              <a:latin typeface="Times New Roman"/>
              <a:ea typeface="Times New Roman"/>
              <a:cs typeface="Times New Roman"/>
            </a:rPr>
            <a:t>Македония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8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8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8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dirty="0" smtClean="0">
            <a:latin typeface="Times New Roman"/>
            <a:ea typeface="Times New Roman"/>
            <a:cs typeface="Times New Roman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dirty="0">
            <a:latin typeface="Times New Roman"/>
            <a:ea typeface="Times New Roman"/>
            <a:cs typeface="Times New Roman"/>
          </a:endParaRPr>
        </a:p>
      </dgm:t>
    </dgm:pt>
    <dgm:pt modelId="{F32AE1F1-78EB-4976-8518-53E75A01DE2D}" type="parTrans" cxnId="{E62941C2-413C-48E2-8AEE-5E431F2FB828}">
      <dgm:prSet/>
      <dgm:spPr/>
      <dgm:t>
        <a:bodyPr/>
        <a:lstStyle/>
        <a:p>
          <a:endParaRPr lang="bg-BG"/>
        </a:p>
      </dgm:t>
    </dgm:pt>
    <dgm:pt modelId="{B9EF5F2B-A664-4647-AE87-18E0A457F7AE}" type="sibTrans" cxnId="{E62941C2-413C-48E2-8AEE-5E431F2FB828}">
      <dgm:prSet/>
      <dgm:spPr/>
      <dgm:t>
        <a:bodyPr/>
        <a:lstStyle/>
        <a:p>
          <a:endParaRPr lang="bg-BG"/>
        </a:p>
      </dgm:t>
    </dgm:pt>
    <dgm:pt modelId="{7F7A3A5B-D0CB-4A9E-8920-0B734DB4C375}" type="pres">
      <dgm:prSet presAssocID="{6167EE68-FD10-45DB-9E33-E4272868C8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60BFDD2E-31E5-4E93-A436-E80CDD2E3F8C}" type="pres">
      <dgm:prSet presAssocID="{63259BD9-7AB6-4D74-B8EA-F612294297EC}" presName="hierRoot1" presStyleCnt="0"/>
      <dgm:spPr/>
    </dgm:pt>
    <dgm:pt modelId="{0652559C-9EB5-4179-9440-E0110DA10BD6}" type="pres">
      <dgm:prSet presAssocID="{63259BD9-7AB6-4D74-B8EA-F612294297EC}" presName="composite" presStyleCnt="0"/>
      <dgm:spPr/>
    </dgm:pt>
    <dgm:pt modelId="{3DB21234-F603-44A9-8900-7ED180D8F80A}" type="pres">
      <dgm:prSet presAssocID="{63259BD9-7AB6-4D74-B8EA-F612294297EC}" presName="background" presStyleLbl="node0" presStyleIdx="0" presStyleCnt="1"/>
      <dgm:spPr/>
    </dgm:pt>
    <dgm:pt modelId="{C6E3D03F-04D0-47F0-93C4-2120BAE628E2}" type="pres">
      <dgm:prSet presAssocID="{63259BD9-7AB6-4D74-B8EA-F612294297EC}" presName="text" presStyleLbl="fgAcc0" presStyleIdx="0" presStyleCnt="1" custScaleX="158531" custScaleY="112096" custLinFactX="-85651" custLinFactY="-5677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22C8CDA-F87A-495C-9456-F428E3852DF4}" type="pres">
      <dgm:prSet presAssocID="{63259BD9-7AB6-4D74-B8EA-F612294297EC}" presName="hierChild2" presStyleCnt="0"/>
      <dgm:spPr/>
    </dgm:pt>
    <dgm:pt modelId="{894DB08E-91CE-43AB-ABA7-E0F0ED200001}" type="pres">
      <dgm:prSet presAssocID="{A4D6C00C-4C96-4C68-938B-E9EF97F27CEB}" presName="Name10" presStyleLbl="parChTrans1D2" presStyleIdx="0" presStyleCnt="3"/>
      <dgm:spPr/>
      <dgm:t>
        <a:bodyPr/>
        <a:lstStyle/>
        <a:p>
          <a:endParaRPr lang="bg-BG"/>
        </a:p>
      </dgm:t>
    </dgm:pt>
    <dgm:pt modelId="{498F7D70-678B-41B7-8C9F-388622900CBF}" type="pres">
      <dgm:prSet presAssocID="{98286012-1C9E-4B2F-B3AF-1DC23B918BE1}" presName="hierRoot2" presStyleCnt="0"/>
      <dgm:spPr/>
    </dgm:pt>
    <dgm:pt modelId="{9ECA66C8-3B7C-43AA-B21B-9F213F063087}" type="pres">
      <dgm:prSet presAssocID="{98286012-1C9E-4B2F-B3AF-1DC23B918BE1}" presName="composite2" presStyleCnt="0"/>
      <dgm:spPr/>
    </dgm:pt>
    <dgm:pt modelId="{A8485DD8-F8DB-4DBC-84E9-77CD43F54A3A}" type="pres">
      <dgm:prSet presAssocID="{98286012-1C9E-4B2F-B3AF-1DC23B918BE1}" presName="background2" presStyleLbl="node2" presStyleIdx="0" presStyleCnt="3"/>
      <dgm:spPr/>
    </dgm:pt>
    <dgm:pt modelId="{C50B2BB5-A9C1-4A22-9E30-C9F9DF32B5E1}" type="pres">
      <dgm:prSet presAssocID="{98286012-1C9E-4B2F-B3AF-1DC23B918BE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FB2B51-FAAD-4B6D-A3B4-C2084375EA3B}" type="pres">
      <dgm:prSet presAssocID="{98286012-1C9E-4B2F-B3AF-1DC23B918BE1}" presName="hierChild3" presStyleCnt="0"/>
      <dgm:spPr/>
    </dgm:pt>
    <dgm:pt modelId="{83A28E79-AEC0-4F03-8904-7A3321C336C6}" type="pres">
      <dgm:prSet presAssocID="{BE590D46-0229-4B65-B508-DB8AA85CA9C8}" presName="Name10" presStyleLbl="parChTrans1D2" presStyleIdx="1" presStyleCnt="3"/>
      <dgm:spPr/>
      <dgm:t>
        <a:bodyPr/>
        <a:lstStyle/>
        <a:p>
          <a:endParaRPr lang="bg-BG"/>
        </a:p>
      </dgm:t>
    </dgm:pt>
    <dgm:pt modelId="{1F6F1149-AB9A-4B04-9771-BDD0B6791FFD}" type="pres">
      <dgm:prSet presAssocID="{7728115F-428D-4D6B-8B68-1F032A3547AA}" presName="hierRoot2" presStyleCnt="0"/>
      <dgm:spPr/>
    </dgm:pt>
    <dgm:pt modelId="{B06824EE-781B-4CD7-8DFB-363ECE3F733F}" type="pres">
      <dgm:prSet presAssocID="{7728115F-428D-4D6B-8B68-1F032A3547AA}" presName="composite2" presStyleCnt="0"/>
      <dgm:spPr/>
    </dgm:pt>
    <dgm:pt modelId="{0C63F087-765C-40B2-B0C2-378FFDAA899E}" type="pres">
      <dgm:prSet presAssocID="{7728115F-428D-4D6B-8B68-1F032A3547AA}" presName="background2" presStyleLbl="node2" presStyleIdx="1" presStyleCnt="3"/>
      <dgm:spPr/>
    </dgm:pt>
    <dgm:pt modelId="{50C6092D-E565-4044-BABB-D61153EFDCAB}" type="pres">
      <dgm:prSet presAssocID="{7728115F-428D-4D6B-8B68-1F032A3547A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179F5C-A6DE-4990-818E-074DE9A96B64}" type="pres">
      <dgm:prSet presAssocID="{7728115F-428D-4D6B-8B68-1F032A3547AA}" presName="hierChild3" presStyleCnt="0"/>
      <dgm:spPr/>
    </dgm:pt>
    <dgm:pt modelId="{41B7F840-0D61-4DAC-8173-D56399C22CD3}" type="pres">
      <dgm:prSet presAssocID="{F32AE1F1-78EB-4976-8518-53E75A01DE2D}" presName="Name10" presStyleLbl="parChTrans1D2" presStyleIdx="2" presStyleCnt="3"/>
      <dgm:spPr/>
      <dgm:t>
        <a:bodyPr/>
        <a:lstStyle/>
        <a:p>
          <a:endParaRPr lang="bg-BG"/>
        </a:p>
      </dgm:t>
    </dgm:pt>
    <dgm:pt modelId="{F3737B7B-B486-4B76-9ACD-24E34B1C2603}" type="pres">
      <dgm:prSet presAssocID="{8EB6D830-F1F1-4915-8B65-1E0B557CAFCC}" presName="hierRoot2" presStyleCnt="0"/>
      <dgm:spPr/>
    </dgm:pt>
    <dgm:pt modelId="{23EADF3B-4CE6-4FBB-94E5-99BB2F93326C}" type="pres">
      <dgm:prSet presAssocID="{8EB6D830-F1F1-4915-8B65-1E0B557CAFCC}" presName="composite2" presStyleCnt="0"/>
      <dgm:spPr/>
    </dgm:pt>
    <dgm:pt modelId="{195B9A61-7828-4D5A-B5A2-A4CF91E8EEDB}" type="pres">
      <dgm:prSet presAssocID="{8EB6D830-F1F1-4915-8B65-1E0B557CAFCC}" presName="background2" presStyleLbl="node2" presStyleIdx="2" presStyleCnt="3"/>
      <dgm:spPr/>
    </dgm:pt>
    <dgm:pt modelId="{2410BBB8-9D11-4B7E-B2CE-B63797B5132F}" type="pres">
      <dgm:prSet presAssocID="{8EB6D830-F1F1-4915-8B65-1E0B557CAFCC}" presName="text2" presStyleLbl="fgAcc2" presStyleIdx="2" presStyleCnt="3" custLinFactNeighborX="-737" custLinFactNeighborY="-386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8F646451-FA20-4E1C-A268-613D5C3F51BE}" type="pres">
      <dgm:prSet presAssocID="{8EB6D830-F1F1-4915-8B65-1E0B557CAFCC}" presName="hierChild3" presStyleCnt="0"/>
      <dgm:spPr/>
    </dgm:pt>
  </dgm:ptLst>
  <dgm:cxnLst>
    <dgm:cxn modelId="{1BAB020B-FE88-4BD4-B02E-F86B8B925F29}" type="presOf" srcId="{A4D6C00C-4C96-4C68-938B-E9EF97F27CEB}" destId="{894DB08E-91CE-43AB-ABA7-E0F0ED200001}" srcOrd="0" destOrd="0" presId="urn:microsoft.com/office/officeart/2005/8/layout/hierarchy1"/>
    <dgm:cxn modelId="{1B98EA5C-B845-45B5-B2FD-7331B4CC148E}" type="presOf" srcId="{BE590D46-0229-4B65-B508-DB8AA85CA9C8}" destId="{83A28E79-AEC0-4F03-8904-7A3321C336C6}" srcOrd="0" destOrd="0" presId="urn:microsoft.com/office/officeart/2005/8/layout/hierarchy1"/>
    <dgm:cxn modelId="{E62941C2-413C-48E2-8AEE-5E431F2FB828}" srcId="{63259BD9-7AB6-4D74-B8EA-F612294297EC}" destId="{8EB6D830-F1F1-4915-8B65-1E0B557CAFCC}" srcOrd="2" destOrd="0" parTransId="{F32AE1F1-78EB-4976-8518-53E75A01DE2D}" sibTransId="{B9EF5F2B-A664-4647-AE87-18E0A457F7AE}"/>
    <dgm:cxn modelId="{B630B05A-758E-45E1-B482-876FC1153F12}" srcId="{6167EE68-FD10-45DB-9E33-E4272868C854}" destId="{63259BD9-7AB6-4D74-B8EA-F612294297EC}" srcOrd="0" destOrd="0" parTransId="{B56A149C-6B49-4527-98A4-575130F335C6}" sibTransId="{3016E8BD-A99E-45E5-ACBE-0C390EFDE384}"/>
    <dgm:cxn modelId="{232E6ED2-58F1-4DF2-8483-3995FF8E52BF}" type="presOf" srcId="{7728115F-428D-4D6B-8B68-1F032A3547AA}" destId="{50C6092D-E565-4044-BABB-D61153EFDCAB}" srcOrd="0" destOrd="0" presId="urn:microsoft.com/office/officeart/2005/8/layout/hierarchy1"/>
    <dgm:cxn modelId="{BC4464FD-2C9B-4E8E-A338-2888C1BF3435}" type="presOf" srcId="{6167EE68-FD10-45DB-9E33-E4272868C854}" destId="{7F7A3A5B-D0CB-4A9E-8920-0B734DB4C375}" srcOrd="0" destOrd="0" presId="urn:microsoft.com/office/officeart/2005/8/layout/hierarchy1"/>
    <dgm:cxn modelId="{8E0D6AFB-99B9-4DEA-B05F-29E5CC55655B}" srcId="{63259BD9-7AB6-4D74-B8EA-F612294297EC}" destId="{98286012-1C9E-4B2F-B3AF-1DC23B918BE1}" srcOrd="0" destOrd="0" parTransId="{A4D6C00C-4C96-4C68-938B-E9EF97F27CEB}" sibTransId="{A063A0A4-A272-48C5-8B20-C094EF78BE3F}"/>
    <dgm:cxn modelId="{B5EFDA62-D82E-4836-BF42-30AD275CD8AA}" type="presOf" srcId="{F32AE1F1-78EB-4976-8518-53E75A01DE2D}" destId="{41B7F840-0D61-4DAC-8173-D56399C22CD3}" srcOrd="0" destOrd="0" presId="urn:microsoft.com/office/officeart/2005/8/layout/hierarchy1"/>
    <dgm:cxn modelId="{7BBE720B-E2DA-4F40-B9BB-AAE0868501B5}" type="presOf" srcId="{8EB6D830-F1F1-4915-8B65-1E0B557CAFCC}" destId="{2410BBB8-9D11-4B7E-B2CE-B63797B5132F}" srcOrd="0" destOrd="0" presId="urn:microsoft.com/office/officeart/2005/8/layout/hierarchy1"/>
    <dgm:cxn modelId="{3ED59640-CD6A-4B2D-B768-138E65022172}" type="presOf" srcId="{63259BD9-7AB6-4D74-B8EA-F612294297EC}" destId="{C6E3D03F-04D0-47F0-93C4-2120BAE628E2}" srcOrd="0" destOrd="0" presId="urn:microsoft.com/office/officeart/2005/8/layout/hierarchy1"/>
    <dgm:cxn modelId="{A4A8AA1B-6DA2-42CF-8786-0E0C5BDB9C9C}" srcId="{63259BD9-7AB6-4D74-B8EA-F612294297EC}" destId="{7728115F-428D-4D6B-8B68-1F032A3547AA}" srcOrd="1" destOrd="0" parTransId="{BE590D46-0229-4B65-B508-DB8AA85CA9C8}" sibTransId="{CCE9C6B5-5A44-4847-9B74-26DD3299CFD5}"/>
    <dgm:cxn modelId="{C193FED6-50F9-4B91-A28C-BBF1CF302256}" type="presOf" srcId="{98286012-1C9E-4B2F-B3AF-1DC23B918BE1}" destId="{C50B2BB5-A9C1-4A22-9E30-C9F9DF32B5E1}" srcOrd="0" destOrd="0" presId="urn:microsoft.com/office/officeart/2005/8/layout/hierarchy1"/>
    <dgm:cxn modelId="{4F238FAD-AF05-4611-BA25-F61D7B6BBE5A}" type="presParOf" srcId="{7F7A3A5B-D0CB-4A9E-8920-0B734DB4C375}" destId="{60BFDD2E-31E5-4E93-A436-E80CDD2E3F8C}" srcOrd="0" destOrd="0" presId="urn:microsoft.com/office/officeart/2005/8/layout/hierarchy1"/>
    <dgm:cxn modelId="{4B5955AE-5DE8-420A-9495-41746785D8AC}" type="presParOf" srcId="{60BFDD2E-31E5-4E93-A436-E80CDD2E3F8C}" destId="{0652559C-9EB5-4179-9440-E0110DA10BD6}" srcOrd="0" destOrd="0" presId="urn:microsoft.com/office/officeart/2005/8/layout/hierarchy1"/>
    <dgm:cxn modelId="{7F33F355-2181-422E-B3D9-233FEB78EF86}" type="presParOf" srcId="{0652559C-9EB5-4179-9440-E0110DA10BD6}" destId="{3DB21234-F603-44A9-8900-7ED180D8F80A}" srcOrd="0" destOrd="0" presId="urn:microsoft.com/office/officeart/2005/8/layout/hierarchy1"/>
    <dgm:cxn modelId="{D212186C-6C9E-404E-AF95-EFBB92D607AA}" type="presParOf" srcId="{0652559C-9EB5-4179-9440-E0110DA10BD6}" destId="{C6E3D03F-04D0-47F0-93C4-2120BAE628E2}" srcOrd="1" destOrd="0" presId="urn:microsoft.com/office/officeart/2005/8/layout/hierarchy1"/>
    <dgm:cxn modelId="{BAAECC61-1EEA-40B4-9E60-F1232FCEEA74}" type="presParOf" srcId="{60BFDD2E-31E5-4E93-A436-E80CDD2E3F8C}" destId="{222C8CDA-F87A-495C-9456-F428E3852DF4}" srcOrd="1" destOrd="0" presId="urn:microsoft.com/office/officeart/2005/8/layout/hierarchy1"/>
    <dgm:cxn modelId="{477530F3-5B29-4715-AA66-5290313B891D}" type="presParOf" srcId="{222C8CDA-F87A-495C-9456-F428E3852DF4}" destId="{894DB08E-91CE-43AB-ABA7-E0F0ED200001}" srcOrd="0" destOrd="0" presId="urn:microsoft.com/office/officeart/2005/8/layout/hierarchy1"/>
    <dgm:cxn modelId="{463C8AB8-F73A-4759-8BF6-73013662189F}" type="presParOf" srcId="{222C8CDA-F87A-495C-9456-F428E3852DF4}" destId="{498F7D70-678B-41B7-8C9F-388622900CBF}" srcOrd="1" destOrd="0" presId="urn:microsoft.com/office/officeart/2005/8/layout/hierarchy1"/>
    <dgm:cxn modelId="{2E9E4D89-4C8E-462C-9328-8F6FB6136599}" type="presParOf" srcId="{498F7D70-678B-41B7-8C9F-388622900CBF}" destId="{9ECA66C8-3B7C-43AA-B21B-9F213F063087}" srcOrd="0" destOrd="0" presId="urn:microsoft.com/office/officeart/2005/8/layout/hierarchy1"/>
    <dgm:cxn modelId="{91CB5A47-4F01-427D-9F3F-912A520A08A7}" type="presParOf" srcId="{9ECA66C8-3B7C-43AA-B21B-9F213F063087}" destId="{A8485DD8-F8DB-4DBC-84E9-77CD43F54A3A}" srcOrd="0" destOrd="0" presId="urn:microsoft.com/office/officeart/2005/8/layout/hierarchy1"/>
    <dgm:cxn modelId="{7347C62D-9AAC-4877-9D12-659D44F0722A}" type="presParOf" srcId="{9ECA66C8-3B7C-43AA-B21B-9F213F063087}" destId="{C50B2BB5-A9C1-4A22-9E30-C9F9DF32B5E1}" srcOrd="1" destOrd="0" presId="urn:microsoft.com/office/officeart/2005/8/layout/hierarchy1"/>
    <dgm:cxn modelId="{DB738665-5E90-450D-A34D-94B8AABB1CDD}" type="presParOf" srcId="{498F7D70-678B-41B7-8C9F-388622900CBF}" destId="{E2FB2B51-FAAD-4B6D-A3B4-C2084375EA3B}" srcOrd="1" destOrd="0" presId="urn:microsoft.com/office/officeart/2005/8/layout/hierarchy1"/>
    <dgm:cxn modelId="{DDEE6CB1-E6DD-483D-8F54-D7048AC5B192}" type="presParOf" srcId="{222C8CDA-F87A-495C-9456-F428E3852DF4}" destId="{83A28E79-AEC0-4F03-8904-7A3321C336C6}" srcOrd="2" destOrd="0" presId="urn:microsoft.com/office/officeart/2005/8/layout/hierarchy1"/>
    <dgm:cxn modelId="{6AA3A25B-AB9A-4994-A417-BC6EFBEC31A7}" type="presParOf" srcId="{222C8CDA-F87A-495C-9456-F428E3852DF4}" destId="{1F6F1149-AB9A-4B04-9771-BDD0B6791FFD}" srcOrd="3" destOrd="0" presId="urn:microsoft.com/office/officeart/2005/8/layout/hierarchy1"/>
    <dgm:cxn modelId="{2EE4C979-BD40-4C7C-A55C-49AC8A76952D}" type="presParOf" srcId="{1F6F1149-AB9A-4B04-9771-BDD0B6791FFD}" destId="{B06824EE-781B-4CD7-8DFB-363ECE3F733F}" srcOrd="0" destOrd="0" presId="urn:microsoft.com/office/officeart/2005/8/layout/hierarchy1"/>
    <dgm:cxn modelId="{47D450CD-E115-4FB4-8CDC-432407703CCE}" type="presParOf" srcId="{B06824EE-781B-4CD7-8DFB-363ECE3F733F}" destId="{0C63F087-765C-40B2-B0C2-378FFDAA899E}" srcOrd="0" destOrd="0" presId="urn:microsoft.com/office/officeart/2005/8/layout/hierarchy1"/>
    <dgm:cxn modelId="{FDD25816-8E6C-4C6E-9FA7-F7409D33C4E8}" type="presParOf" srcId="{B06824EE-781B-4CD7-8DFB-363ECE3F733F}" destId="{50C6092D-E565-4044-BABB-D61153EFDCAB}" srcOrd="1" destOrd="0" presId="urn:microsoft.com/office/officeart/2005/8/layout/hierarchy1"/>
    <dgm:cxn modelId="{C755D52B-4B11-479E-AF83-856F36DC2BEF}" type="presParOf" srcId="{1F6F1149-AB9A-4B04-9771-BDD0B6791FFD}" destId="{A8179F5C-A6DE-4990-818E-074DE9A96B64}" srcOrd="1" destOrd="0" presId="urn:microsoft.com/office/officeart/2005/8/layout/hierarchy1"/>
    <dgm:cxn modelId="{5AE31934-95F2-440D-B791-2CA12D5F8930}" type="presParOf" srcId="{222C8CDA-F87A-495C-9456-F428E3852DF4}" destId="{41B7F840-0D61-4DAC-8173-D56399C22CD3}" srcOrd="4" destOrd="0" presId="urn:microsoft.com/office/officeart/2005/8/layout/hierarchy1"/>
    <dgm:cxn modelId="{6B56FE21-A93D-4848-AE4F-38175C07DB4D}" type="presParOf" srcId="{222C8CDA-F87A-495C-9456-F428E3852DF4}" destId="{F3737B7B-B486-4B76-9ACD-24E34B1C2603}" srcOrd="5" destOrd="0" presId="urn:microsoft.com/office/officeart/2005/8/layout/hierarchy1"/>
    <dgm:cxn modelId="{B37E1655-5EE4-4BDD-AF87-8F784BF78E8D}" type="presParOf" srcId="{F3737B7B-B486-4B76-9ACD-24E34B1C2603}" destId="{23EADF3B-4CE6-4FBB-94E5-99BB2F93326C}" srcOrd="0" destOrd="0" presId="urn:microsoft.com/office/officeart/2005/8/layout/hierarchy1"/>
    <dgm:cxn modelId="{11157388-C3EF-4CE9-BFF5-235DD01D2381}" type="presParOf" srcId="{23EADF3B-4CE6-4FBB-94E5-99BB2F93326C}" destId="{195B9A61-7828-4D5A-B5A2-A4CF91E8EEDB}" srcOrd="0" destOrd="0" presId="urn:microsoft.com/office/officeart/2005/8/layout/hierarchy1"/>
    <dgm:cxn modelId="{28F96FDB-5E1B-40BD-9352-2D5B2BB3B5E5}" type="presParOf" srcId="{23EADF3B-4CE6-4FBB-94E5-99BB2F93326C}" destId="{2410BBB8-9D11-4B7E-B2CE-B63797B5132F}" srcOrd="1" destOrd="0" presId="urn:microsoft.com/office/officeart/2005/8/layout/hierarchy1"/>
    <dgm:cxn modelId="{5D436EBC-8809-4039-8712-1FD4CB989BCF}" type="presParOf" srcId="{F3737B7B-B486-4B76-9ACD-24E34B1C2603}" destId="{8F646451-FA20-4E1C-A268-613D5C3F51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EA434-4282-4CD7-958A-BBD6F363235B}">
      <dsp:nvSpPr>
        <dsp:cNvPr id="0" name=""/>
        <dsp:cNvSpPr/>
      </dsp:nvSpPr>
      <dsp:spPr>
        <a:xfrm>
          <a:off x="3683160" y="3119093"/>
          <a:ext cx="3227072" cy="50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24"/>
              </a:lnTo>
              <a:lnTo>
                <a:pt x="3227072" y="387124"/>
              </a:lnTo>
              <a:lnTo>
                <a:pt x="3227072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C5C81-5DE1-4A8E-AB1B-207206C5FD2E}">
      <dsp:nvSpPr>
        <dsp:cNvPr id="0" name=""/>
        <dsp:cNvSpPr/>
      </dsp:nvSpPr>
      <dsp:spPr>
        <a:xfrm>
          <a:off x="3683160" y="3119093"/>
          <a:ext cx="1660399" cy="50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24"/>
              </a:lnTo>
              <a:lnTo>
                <a:pt x="1660399" y="387124"/>
              </a:lnTo>
              <a:lnTo>
                <a:pt x="1660399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7F840-0D61-4DAC-8173-D56399C22CD3}">
      <dsp:nvSpPr>
        <dsp:cNvPr id="0" name=""/>
        <dsp:cNvSpPr/>
      </dsp:nvSpPr>
      <dsp:spPr>
        <a:xfrm>
          <a:off x="3637440" y="3119093"/>
          <a:ext cx="91440" cy="4744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697"/>
              </a:lnTo>
              <a:lnTo>
                <a:pt x="129999" y="355697"/>
              </a:lnTo>
              <a:lnTo>
                <a:pt x="129999" y="47444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2210214" y="3119093"/>
          <a:ext cx="1472945" cy="505870"/>
        </a:xfrm>
        <a:custGeom>
          <a:avLst/>
          <a:gdLst/>
          <a:ahLst/>
          <a:cxnLst/>
          <a:rect l="0" t="0" r="0" b="0"/>
          <a:pathLst>
            <a:path>
              <a:moveTo>
                <a:pt x="1472945" y="0"/>
              </a:moveTo>
              <a:lnTo>
                <a:pt x="1472945" y="387124"/>
              </a:lnTo>
              <a:lnTo>
                <a:pt x="0" y="387124"/>
              </a:lnTo>
              <a:lnTo>
                <a:pt x="0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643542" y="3119093"/>
          <a:ext cx="3039618" cy="505870"/>
        </a:xfrm>
        <a:custGeom>
          <a:avLst/>
          <a:gdLst/>
          <a:ahLst/>
          <a:cxnLst/>
          <a:rect l="0" t="0" r="0" b="0"/>
          <a:pathLst>
            <a:path>
              <a:moveTo>
                <a:pt x="3039618" y="0"/>
              </a:moveTo>
              <a:lnTo>
                <a:pt x="3039618" y="387124"/>
              </a:lnTo>
              <a:lnTo>
                <a:pt x="0" y="387124"/>
              </a:lnTo>
              <a:lnTo>
                <a:pt x="0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2295971" y="702900"/>
          <a:ext cx="2774378" cy="24161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2438396" y="838204"/>
          <a:ext cx="2774378" cy="2416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Износ на зърнено – житни</a:t>
          </a:r>
          <a:r>
            <a:rPr lang="en-US" sz="2000" kern="1200" dirty="0" smtClean="0"/>
            <a:t> </a:t>
          </a:r>
          <a:r>
            <a:rPr lang="bg-BG" sz="2000" kern="1200" dirty="0" smtClean="0"/>
            <a:t>култури</a:t>
          </a:r>
          <a:endParaRPr lang="bg-BG" sz="2000" kern="1200" dirty="0"/>
        </a:p>
      </dsp:txBody>
      <dsp:txXfrm>
        <a:off x="2509164" y="908972"/>
        <a:ext cx="2632842" cy="2274656"/>
      </dsp:txXfrm>
    </dsp:sp>
    <dsp:sp modelId="{A8485DD8-F8DB-4DBC-84E9-77CD43F54A3A}">
      <dsp:nvSpPr>
        <dsp:cNvPr id="0" name=""/>
        <dsp:cNvSpPr/>
      </dsp:nvSpPr>
      <dsp:spPr>
        <a:xfrm>
          <a:off x="2630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145055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Испания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19.5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168895" y="3784107"/>
        <a:ext cx="1234143" cy="766277"/>
      </dsp:txXfrm>
    </dsp:sp>
    <dsp:sp modelId="{0C63F087-765C-40B2-B0C2-378FFDAA899E}">
      <dsp:nvSpPr>
        <dsp:cNvPr id="0" name=""/>
        <dsp:cNvSpPr/>
      </dsp:nvSpPr>
      <dsp:spPr>
        <a:xfrm>
          <a:off x="1569303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1711728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Гърция</a:t>
          </a: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12.8%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1735568" y="3784107"/>
        <a:ext cx="1234143" cy="766277"/>
      </dsp:txXfrm>
    </dsp:sp>
    <dsp:sp modelId="{195B9A61-7828-4D5A-B5A2-A4CF91E8EEDB}">
      <dsp:nvSpPr>
        <dsp:cNvPr id="0" name=""/>
        <dsp:cNvSpPr/>
      </dsp:nvSpPr>
      <dsp:spPr>
        <a:xfrm>
          <a:off x="3126528" y="3593537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3268953" y="3728840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Румъния</a:t>
          </a: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12.4%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3292793" y="3752680"/>
        <a:ext cx="1234143" cy="766277"/>
      </dsp:txXfrm>
    </dsp:sp>
    <dsp:sp modelId="{F7388934-75A9-49D7-A4C1-A754CF3B9D97}">
      <dsp:nvSpPr>
        <dsp:cNvPr id="0" name=""/>
        <dsp:cNvSpPr/>
      </dsp:nvSpPr>
      <dsp:spPr>
        <a:xfrm>
          <a:off x="4702648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C83B67-680F-466C-ADFB-1B73F11451B7}">
      <dsp:nvSpPr>
        <dsp:cNvPr id="0" name=""/>
        <dsp:cNvSpPr/>
      </dsp:nvSpPr>
      <dsp:spPr>
        <a:xfrm>
          <a:off x="4845073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Италия</a:t>
          </a:r>
          <a:r>
            <a:rPr lang="bg-BG" sz="2200" kern="1200" dirty="0" smtClean="0">
              <a:latin typeface="Times New Roman"/>
              <a:ea typeface="Times New Roman"/>
              <a:cs typeface="Times New Roman"/>
            </a:rPr>
            <a:t> 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12.2</a:t>
          </a: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>
            <a:latin typeface="Times New Roman"/>
            <a:ea typeface="Times New Roman"/>
            <a:cs typeface="Times New Roman"/>
          </a:endParaRPr>
        </a:p>
      </dsp:txBody>
      <dsp:txXfrm>
        <a:off x="4868913" y="3784107"/>
        <a:ext cx="1234143" cy="766277"/>
      </dsp:txXfrm>
    </dsp:sp>
    <dsp:sp modelId="{2962C2FC-CFF4-4BDE-BA5A-82202880A714}">
      <dsp:nvSpPr>
        <dsp:cNvPr id="0" name=""/>
        <dsp:cNvSpPr/>
      </dsp:nvSpPr>
      <dsp:spPr>
        <a:xfrm>
          <a:off x="6269321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37D969-8127-4A3E-896A-FBCDF65E71E0}">
      <dsp:nvSpPr>
        <dsp:cNvPr id="0" name=""/>
        <dsp:cNvSpPr/>
      </dsp:nvSpPr>
      <dsp:spPr>
        <a:xfrm>
          <a:off x="6411746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 pitchFamily="18" charset="0"/>
              <a:cs typeface="Times New Roman" pitchFamily="18" charset="0"/>
            </a:rPr>
            <a:t>Либия</a:t>
          </a:r>
          <a:r>
            <a:rPr lang="bg-BG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bg-BG" sz="1600" kern="1200" dirty="0" smtClean="0">
              <a:latin typeface="Times New Roman" pitchFamily="18" charset="0"/>
              <a:cs typeface="Times New Roman" pitchFamily="18" charset="0"/>
            </a:rPr>
            <a:t>7.6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bg-BG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35586" y="3784107"/>
        <a:ext cx="1234143" cy="7662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EA434-4282-4CD7-958A-BBD6F363235B}">
      <dsp:nvSpPr>
        <dsp:cNvPr id="0" name=""/>
        <dsp:cNvSpPr/>
      </dsp:nvSpPr>
      <dsp:spPr>
        <a:xfrm>
          <a:off x="3683160" y="3119093"/>
          <a:ext cx="3227072" cy="50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24"/>
              </a:lnTo>
              <a:lnTo>
                <a:pt x="3227072" y="387124"/>
              </a:lnTo>
              <a:lnTo>
                <a:pt x="3227072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C5C81-5DE1-4A8E-AB1B-207206C5FD2E}">
      <dsp:nvSpPr>
        <dsp:cNvPr id="0" name=""/>
        <dsp:cNvSpPr/>
      </dsp:nvSpPr>
      <dsp:spPr>
        <a:xfrm>
          <a:off x="3683160" y="3119093"/>
          <a:ext cx="1660399" cy="50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24"/>
              </a:lnTo>
              <a:lnTo>
                <a:pt x="1660399" y="387124"/>
              </a:lnTo>
              <a:lnTo>
                <a:pt x="1660399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7F840-0D61-4DAC-8173-D56399C22CD3}">
      <dsp:nvSpPr>
        <dsp:cNvPr id="0" name=""/>
        <dsp:cNvSpPr/>
      </dsp:nvSpPr>
      <dsp:spPr>
        <a:xfrm>
          <a:off x="3637440" y="3119093"/>
          <a:ext cx="91440" cy="4744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697"/>
              </a:lnTo>
              <a:lnTo>
                <a:pt x="129999" y="355697"/>
              </a:lnTo>
              <a:lnTo>
                <a:pt x="129999" y="47444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2210214" y="3119093"/>
          <a:ext cx="1472945" cy="505870"/>
        </a:xfrm>
        <a:custGeom>
          <a:avLst/>
          <a:gdLst/>
          <a:ahLst/>
          <a:cxnLst/>
          <a:rect l="0" t="0" r="0" b="0"/>
          <a:pathLst>
            <a:path>
              <a:moveTo>
                <a:pt x="1472945" y="0"/>
              </a:moveTo>
              <a:lnTo>
                <a:pt x="1472945" y="387124"/>
              </a:lnTo>
              <a:lnTo>
                <a:pt x="0" y="387124"/>
              </a:lnTo>
              <a:lnTo>
                <a:pt x="0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643542" y="3119093"/>
          <a:ext cx="3039618" cy="505870"/>
        </a:xfrm>
        <a:custGeom>
          <a:avLst/>
          <a:gdLst/>
          <a:ahLst/>
          <a:cxnLst/>
          <a:rect l="0" t="0" r="0" b="0"/>
          <a:pathLst>
            <a:path>
              <a:moveTo>
                <a:pt x="3039618" y="0"/>
              </a:moveTo>
              <a:lnTo>
                <a:pt x="3039618" y="387124"/>
              </a:lnTo>
              <a:lnTo>
                <a:pt x="0" y="387124"/>
              </a:lnTo>
              <a:lnTo>
                <a:pt x="0" y="50587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2295971" y="702900"/>
          <a:ext cx="2774378" cy="24161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2438396" y="838204"/>
          <a:ext cx="2774378" cy="2416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Износ на маслодайни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култури</a:t>
          </a:r>
          <a:endParaRPr lang="bg-BG" sz="2000" kern="1200" dirty="0"/>
        </a:p>
      </dsp:txBody>
      <dsp:txXfrm>
        <a:off x="2509164" y="908972"/>
        <a:ext cx="2632842" cy="2274656"/>
      </dsp:txXfrm>
    </dsp:sp>
    <dsp:sp modelId="{A8485DD8-F8DB-4DBC-84E9-77CD43F54A3A}">
      <dsp:nvSpPr>
        <dsp:cNvPr id="0" name=""/>
        <dsp:cNvSpPr/>
      </dsp:nvSpPr>
      <dsp:spPr>
        <a:xfrm>
          <a:off x="2630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145055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Германия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17.6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168895" y="3784107"/>
        <a:ext cx="1234143" cy="766277"/>
      </dsp:txXfrm>
    </dsp:sp>
    <dsp:sp modelId="{0C63F087-765C-40B2-B0C2-378FFDAA899E}">
      <dsp:nvSpPr>
        <dsp:cNvPr id="0" name=""/>
        <dsp:cNvSpPr/>
      </dsp:nvSpPr>
      <dsp:spPr>
        <a:xfrm>
          <a:off x="1569303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1711728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Белгия</a:t>
          </a: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14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1735568" y="3784107"/>
        <a:ext cx="1234143" cy="766277"/>
      </dsp:txXfrm>
    </dsp:sp>
    <dsp:sp modelId="{195B9A61-7828-4D5A-B5A2-A4CF91E8EEDB}">
      <dsp:nvSpPr>
        <dsp:cNvPr id="0" name=""/>
        <dsp:cNvSpPr/>
      </dsp:nvSpPr>
      <dsp:spPr>
        <a:xfrm>
          <a:off x="3126528" y="3593537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3268953" y="3728840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Холандия</a:t>
          </a: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13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3292793" y="3752680"/>
        <a:ext cx="1234143" cy="766277"/>
      </dsp:txXfrm>
    </dsp:sp>
    <dsp:sp modelId="{F7388934-75A9-49D7-A4C1-A754CF3B9D97}">
      <dsp:nvSpPr>
        <dsp:cNvPr id="0" name=""/>
        <dsp:cNvSpPr/>
      </dsp:nvSpPr>
      <dsp:spPr>
        <a:xfrm>
          <a:off x="4702648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C83B67-680F-466C-ADFB-1B73F11451B7}">
      <dsp:nvSpPr>
        <dsp:cNvPr id="0" name=""/>
        <dsp:cNvSpPr/>
      </dsp:nvSpPr>
      <dsp:spPr>
        <a:xfrm>
          <a:off x="4845073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Франция</a:t>
          </a:r>
          <a:r>
            <a:rPr lang="bg-BG" sz="2200" kern="1200" dirty="0" smtClean="0">
              <a:latin typeface="Times New Roman"/>
              <a:ea typeface="Times New Roman"/>
              <a:cs typeface="Times New Roman"/>
            </a:rPr>
            <a:t> </a:t>
          </a: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9.5%</a:t>
          </a:r>
          <a:endParaRPr lang="bg-BG" sz="1800" kern="1200" dirty="0">
            <a:latin typeface="Times New Roman"/>
            <a:ea typeface="Times New Roman"/>
            <a:cs typeface="Times New Roman"/>
          </a:endParaRPr>
        </a:p>
      </dsp:txBody>
      <dsp:txXfrm>
        <a:off x="4868913" y="3784107"/>
        <a:ext cx="1234143" cy="766277"/>
      </dsp:txXfrm>
    </dsp:sp>
    <dsp:sp modelId="{2962C2FC-CFF4-4BDE-BA5A-82202880A714}">
      <dsp:nvSpPr>
        <dsp:cNvPr id="0" name=""/>
        <dsp:cNvSpPr/>
      </dsp:nvSpPr>
      <dsp:spPr>
        <a:xfrm>
          <a:off x="6269321" y="3624964"/>
          <a:ext cx="1281823" cy="81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37D969-8127-4A3E-896A-FBCDF65E71E0}">
      <dsp:nvSpPr>
        <dsp:cNvPr id="0" name=""/>
        <dsp:cNvSpPr/>
      </dsp:nvSpPr>
      <dsp:spPr>
        <a:xfrm>
          <a:off x="6411746" y="3760267"/>
          <a:ext cx="1281823" cy="813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 pitchFamily="18" charset="0"/>
              <a:cs typeface="Times New Roman" pitchFamily="18" charset="0"/>
            </a:rPr>
            <a:t>Турция</a:t>
          </a:r>
          <a:r>
            <a:rPr lang="bg-BG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bg-BG" sz="1600" kern="1200" dirty="0" smtClean="0">
              <a:latin typeface="Times New Roman" pitchFamily="18" charset="0"/>
              <a:cs typeface="Times New Roman" pitchFamily="18" charset="0"/>
            </a:rPr>
            <a:t>9.4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bg-BG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35586" y="3784107"/>
        <a:ext cx="1234143" cy="7662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7F840-0D61-4DAC-8173-D56399C22CD3}">
      <dsp:nvSpPr>
        <dsp:cNvPr id="0" name=""/>
        <dsp:cNvSpPr/>
      </dsp:nvSpPr>
      <dsp:spPr>
        <a:xfrm>
          <a:off x="982276" y="873764"/>
          <a:ext cx="3693007" cy="498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590"/>
              </a:lnTo>
              <a:lnTo>
                <a:pt x="3693007" y="364590"/>
              </a:lnTo>
              <a:lnTo>
                <a:pt x="3693007" y="49810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982276" y="873764"/>
          <a:ext cx="1985654" cy="57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86"/>
              </a:lnTo>
              <a:lnTo>
                <a:pt x="1985654" y="438886"/>
              </a:lnTo>
              <a:lnTo>
                <a:pt x="1985654" y="57240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982276" y="873764"/>
          <a:ext cx="224124" cy="57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86"/>
              </a:lnTo>
              <a:lnTo>
                <a:pt x="224124" y="438886"/>
              </a:lnTo>
              <a:lnTo>
                <a:pt x="224124" y="57240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-160139" y="-152132"/>
          <a:ext cx="2284830" cy="1025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0" y="0"/>
          <a:ext cx="2284830" cy="1025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kern="1200" dirty="0" smtClean="0"/>
            <a:t>Сирена и извара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</dsp:txBody>
      <dsp:txXfrm>
        <a:off x="30047" y="30047"/>
        <a:ext cx="2224736" cy="965802"/>
      </dsp:txXfrm>
    </dsp:sp>
    <dsp:sp modelId="{A8485DD8-F8DB-4DBC-84E9-77CD43F54A3A}">
      <dsp:nvSpPr>
        <dsp:cNvPr id="0" name=""/>
        <dsp:cNvSpPr/>
      </dsp:nvSpPr>
      <dsp:spPr>
        <a:xfrm>
          <a:off x="485775" y="1446166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645914" y="1598299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 Гърция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  30.6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672719" y="1625104"/>
        <a:ext cx="1387641" cy="861584"/>
      </dsp:txXfrm>
    </dsp:sp>
    <dsp:sp modelId="{0C63F087-765C-40B2-B0C2-378FFDAA899E}">
      <dsp:nvSpPr>
        <dsp:cNvPr id="0" name=""/>
        <dsp:cNvSpPr/>
      </dsp:nvSpPr>
      <dsp:spPr>
        <a:xfrm>
          <a:off x="2247304" y="1446166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2407443" y="1598299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Германия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16.2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2434248" y="1625104"/>
        <a:ext cx="1387641" cy="861584"/>
      </dsp:txXfrm>
    </dsp:sp>
    <dsp:sp modelId="{195B9A61-7828-4D5A-B5A2-A4CF91E8EEDB}">
      <dsp:nvSpPr>
        <dsp:cNvPr id="0" name=""/>
        <dsp:cNvSpPr/>
      </dsp:nvSpPr>
      <dsp:spPr>
        <a:xfrm>
          <a:off x="3954657" y="1371871"/>
          <a:ext cx="1441251" cy="915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4114796" y="1524003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Румъния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0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4141601" y="1550808"/>
        <a:ext cx="1387641" cy="861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7F840-0D61-4DAC-8173-D56399C22CD3}">
      <dsp:nvSpPr>
        <dsp:cNvPr id="0" name=""/>
        <dsp:cNvSpPr/>
      </dsp:nvSpPr>
      <dsp:spPr>
        <a:xfrm>
          <a:off x="1130176" y="873845"/>
          <a:ext cx="4427016" cy="536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471"/>
              </a:lnTo>
              <a:lnTo>
                <a:pt x="4427016" y="403471"/>
              </a:lnTo>
              <a:lnTo>
                <a:pt x="4427016" y="53699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1130176" y="873845"/>
          <a:ext cx="2675946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2675946" y="438810"/>
              </a:lnTo>
              <a:lnTo>
                <a:pt x="2675946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1130176" y="873845"/>
          <a:ext cx="914253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914253" y="438810"/>
              </a:lnTo>
              <a:lnTo>
                <a:pt x="914253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-12345" y="-152146"/>
          <a:ext cx="2285042" cy="10259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147808" y="0"/>
          <a:ext cx="2285042" cy="1025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Естествен мед</a:t>
          </a:r>
          <a:endParaRPr lang="bg-BG" sz="2000" kern="1200" dirty="0"/>
        </a:p>
      </dsp:txBody>
      <dsp:txXfrm>
        <a:off x="177858" y="30050"/>
        <a:ext cx="2224942" cy="965892"/>
      </dsp:txXfrm>
    </dsp:sp>
    <dsp:sp modelId="{A8485DD8-F8DB-4DBC-84E9-77CD43F54A3A}">
      <dsp:nvSpPr>
        <dsp:cNvPr id="0" name=""/>
        <dsp:cNvSpPr/>
      </dsp:nvSpPr>
      <dsp:spPr>
        <a:xfrm>
          <a:off x="1323736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1483890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Германия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47.4 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1510698" y="1625138"/>
        <a:ext cx="1387769" cy="861663"/>
      </dsp:txXfrm>
    </dsp:sp>
    <dsp:sp modelId="{0C63F087-765C-40B2-B0C2-378FFDAA899E}">
      <dsp:nvSpPr>
        <dsp:cNvPr id="0" name=""/>
        <dsp:cNvSpPr/>
      </dsp:nvSpPr>
      <dsp:spPr>
        <a:xfrm>
          <a:off x="3085430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3245584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Гърция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11.1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3272392" y="1625138"/>
        <a:ext cx="1387769" cy="861663"/>
      </dsp:txXfrm>
    </dsp:sp>
    <dsp:sp modelId="{195B9A61-7828-4D5A-B5A2-A4CF91E8EEDB}">
      <dsp:nvSpPr>
        <dsp:cNvPr id="0" name=""/>
        <dsp:cNvSpPr/>
      </dsp:nvSpPr>
      <dsp:spPr>
        <a:xfrm>
          <a:off x="4836500" y="1410845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4996654" y="1562991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Полша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7.8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5023462" y="1589799"/>
        <a:ext cx="1387769" cy="8616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7F840-0D61-4DAC-8173-D56399C22CD3}">
      <dsp:nvSpPr>
        <dsp:cNvPr id="0" name=""/>
        <dsp:cNvSpPr/>
      </dsp:nvSpPr>
      <dsp:spPr>
        <a:xfrm>
          <a:off x="1130176" y="873845"/>
          <a:ext cx="4427016" cy="536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471"/>
              </a:lnTo>
              <a:lnTo>
                <a:pt x="4427016" y="403471"/>
              </a:lnTo>
              <a:lnTo>
                <a:pt x="4427016" y="53699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1130176" y="873845"/>
          <a:ext cx="2675946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2675946" y="438810"/>
              </a:lnTo>
              <a:lnTo>
                <a:pt x="2675946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1130176" y="873845"/>
          <a:ext cx="914253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914253" y="438810"/>
              </a:lnTo>
              <a:lnTo>
                <a:pt x="914253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-12345" y="-152146"/>
          <a:ext cx="2285042" cy="10259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147808" y="0"/>
          <a:ext cx="2285042" cy="1025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Вино</a:t>
          </a:r>
          <a:endParaRPr lang="bg-BG" sz="2000" kern="1200" dirty="0"/>
        </a:p>
      </dsp:txBody>
      <dsp:txXfrm>
        <a:off x="177858" y="30050"/>
        <a:ext cx="2224942" cy="965892"/>
      </dsp:txXfrm>
    </dsp:sp>
    <dsp:sp modelId="{A8485DD8-F8DB-4DBC-84E9-77CD43F54A3A}">
      <dsp:nvSpPr>
        <dsp:cNvPr id="0" name=""/>
        <dsp:cNvSpPr/>
      </dsp:nvSpPr>
      <dsp:spPr>
        <a:xfrm>
          <a:off x="1323736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1483890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Полша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38.5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1510698" y="1625138"/>
        <a:ext cx="1387769" cy="861663"/>
      </dsp:txXfrm>
    </dsp:sp>
    <dsp:sp modelId="{0C63F087-765C-40B2-B0C2-378FFDAA899E}">
      <dsp:nvSpPr>
        <dsp:cNvPr id="0" name=""/>
        <dsp:cNvSpPr/>
      </dsp:nvSpPr>
      <dsp:spPr>
        <a:xfrm>
          <a:off x="3085430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3245584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Швеция 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9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3272392" y="1625138"/>
        <a:ext cx="1387769" cy="861663"/>
      </dsp:txXfrm>
    </dsp:sp>
    <dsp:sp modelId="{195B9A61-7828-4D5A-B5A2-A4CF91E8EEDB}">
      <dsp:nvSpPr>
        <dsp:cNvPr id="0" name=""/>
        <dsp:cNvSpPr/>
      </dsp:nvSpPr>
      <dsp:spPr>
        <a:xfrm>
          <a:off x="4836500" y="1410845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4996654" y="1562991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Китай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7.6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5023462" y="1589799"/>
        <a:ext cx="1387769" cy="8616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7F840-0D61-4DAC-8173-D56399C22CD3}">
      <dsp:nvSpPr>
        <dsp:cNvPr id="0" name=""/>
        <dsp:cNvSpPr/>
      </dsp:nvSpPr>
      <dsp:spPr>
        <a:xfrm>
          <a:off x="1130176" y="873845"/>
          <a:ext cx="4427016" cy="536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471"/>
              </a:lnTo>
              <a:lnTo>
                <a:pt x="4427016" y="403471"/>
              </a:lnTo>
              <a:lnTo>
                <a:pt x="4427016" y="53699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28E79-AEC0-4F03-8904-7A3321C336C6}">
      <dsp:nvSpPr>
        <dsp:cNvPr id="0" name=""/>
        <dsp:cNvSpPr/>
      </dsp:nvSpPr>
      <dsp:spPr>
        <a:xfrm>
          <a:off x="1130176" y="873845"/>
          <a:ext cx="2675946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2675946" y="438810"/>
              </a:lnTo>
              <a:lnTo>
                <a:pt x="2675946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DB08E-91CE-43AB-ABA7-E0F0ED200001}">
      <dsp:nvSpPr>
        <dsp:cNvPr id="0" name=""/>
        <dsp:cNvSpPr/>
      </dsp:nvSpPr>
      <dsp:spPr>
        <a:xfrm>
          <a:off x="1130176" y="873845"/>
          <a:ext cx="914253" cy="572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810"/>
              </a:lnTo>
              <a:lnTo>
                <a:pt x="914253" y="438810"/>
              </a:lnTo>
              <a:lnTo>
                <a:pt x="914253" y="57233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21234-F603-44A9-8900-7ED180D8F80A}">
      <dsp:nvSpPr>
        <dsp:cNvPr id="0" name=""/>
        <dsp:cNvSpPr/>
      </dsp:nvSpPr>
      <dsp:spPr>
        <a:xfrm>
          <a:off x="-12345" y="-152146"/>
          <a:ext cx="2285042" cy="10259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E3D03F-04D0-47F0-93C4-2120BAE628E2}">
      <dsp:nvSpPr>
        <dsp:cNvPr id="0" name=""/>
        <dsp:cNvSpPr/>
      </dsp:nvSpPr>
      <dsp:spPr>
        <a:xfrm>
          <a:off x="147808" y="0"/>
          <a:ext cx="2285042" cy="1025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Слънчогледово масло</a:t>
          </a:r>
          <a:endParaRPr lang="bg-BG" sz="2000" kern="1200" dirty="0"/>
        </a:p>
      </dsp:txBody>
      <dsp:txXfrm>
        <a:off x="177858" y="30050"/>
        <a:ext cx="2224942" cy="965892"/>
      </dsp:txXfrm>
    </dsp:sp>
    <dsp:sp modelId="{A8485DD8-F8DB-4DBC-84E9-77CD43F54A3A}">
      <dsp:nvSpPr>
        <dsp:cNvPr id="0" name=""/>
        <dsp:cNvSpPr/>
      </dsp:nvSpPr>
      <dsp:spPr>
        <a:xfrm>
          <a:off x="1323736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0B2BB5-A9C1-4A22-9E30-C9F9DF32B5E1}">
      <dsp:nvSpPr>
        <dsp:cNvPr id="0" name=""/>
        <dsp:cNvSpPr/>
      </dsp:nvSpPr>
      <dsp:spPr>
        <a:xfrm>
          <a:off x="1483890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Гърция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32.6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>
        <a:off x="1510698" y="1625138"/>
        <a:ext cx="1387769" cy="861663"/>
      </dsp:txXfrm>
    </dsp:sp>
    <dsp:sp modelId="{0C63F087-765C-40B2-B0C2-378FFDAA899E}">
      <dsp:nvSpPr>
        <dsp:cNvPr id="0" name=""/>
        <dsp:cNvSpPr/>
      </dsp:nvSpPr>
      <dsp:spPr>
        <a:xfrm>
          <a:off x="3085430" y="1446184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C6092D-E565-4044-BABB-D61153EFDCAB}">
      <dsp:nvSpPr>
        <dsp:cNvPr id="0" name=""/>
        <dsp:cNvSpPr/>
      </dsp:nvSpPr>
      <dsp:spPr>
        <a:xfrm>
          <a:off x="3245584" y="1598330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ЮАР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24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6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6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6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>
            <a:latin typeface="Times New Roman"/>
            <a:ea typeface="Times New Roman"/>
            <a:cs typeface="Times New Roman"/>
          </a:endParaRPr>
        </a:p>
      </dsp:txBody>
      <dsp:txXfrm>
        <a:off x="3272392" y="1625138"/>
        <a:ext cx="1387769" cy="861663"/>
      </dsp:txXfrm>
    </dsp:sp>
    <dsp:sp modelId="{195B9A61-7828-4D5A-B5A2-A4CF91E8EEDB}">
      <dsp:nvSpPr>
        <dsp:cNvPr id="0" name=""/>
        <dsp:cNvSpPr/>
      </dsp:nvSpPr>
      <dsp:spPr>
        <a:xfrm>
          <a:off x="4836500" y="1410845"/>
          <a:ext cx="1441385" cy="915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0BBB8-9D11-4B7E-B2CE-B63797B5132F}">
      <dsp:nvSpPr>
        <dsp:cNvPr id="0" name=""/>
        <dsp:cNvSpPr/>
      </dsp:nvSpPr>
      <dsp:spPr>
        <a:xfrm>
          <a:off x="4996654" y="1562991"/>
          <a:ext cx="1441385" cy="915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 smtClean="0">
            <a:latin typeface="Times New Roman"/>
            <a:ea typeface="Times New Roman"/>
            <a:cs typeface="Times New Roman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kern="1200" dirty="0" smtClean="0">
              <a:latin typeface="Times New Roman"/>
              <a:ea typeface="Times New Roman"/>
              <a:cs typeface="Times New Roman"/>
            </a:rPr>
            <a:t>Македония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.</a:t>
          </a:r>
          <a:r>
            <a:rPr lang="bg-BG" sz="1800" kern="1200" dirty="0" smtClean="0">
              <a:latin typeface="Times New Roman"/>
              <a:ea typeface="Times New Roman"/>
              <a:cs typeface="Times New Roman"/>
            </a:rPr>
            <a:t>1</a:t>
          </a:r>
          <a:r>
            <a:rPr lang="en-US" sz="1800" kern="1200" dirty="0" smtClean="0">
              <a:latin typeface="Times New Roman"/>
              <a:ea typeface="Times New Roman"/>
              <a:cs typeface="Times New Roman"/>
            </a:rPr>
            <a:t>%</a:t>
          </a:r>
          <a:endParaRPr lang="bg-BG" sz="1800" kern="1200" dirty="0" smtClean="0">
            <a:latin typeface="Times New Roman"/>
            <a:ea typeface="Times New Roman"/>
            <a:cs typeface="Times New Roman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 dirty="0">
            <a:latin typeface="Times New Roman"/>
            <a:ea typeface="Times New Roman"/>
            <a:cs typeface="Times New Roman"/>
          </a:endParaRPr>
        </a:p>
      </dsp:txBody>
      <dsp:txXfrm>
        <a:off x="5023462" y="1589799"/>
        <a:ext cx="1387769" cy="861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35686-CAB8-4F12-B758-95D5B936059B}" type="datetimeFigureOut">
              <a:rPr lang="en-US" smtClean="0"/>
              <a:pPr/>
              <a:t>21-Dec-17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F96C-B2A3-4CDB-AC5E-954FF3D80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7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95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99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73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0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17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27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57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6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86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4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73E87"/>
                </a:solidFill>
              </a:rPr>
              <a:pPr/>
              <a:t>21-Dec-17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0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6400" y="4716122"/>
            <a:ext cx="5562600" cy="2123658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endParaRPr lang="en-US" dirty="0" smtClean="0">
              <a:solidFill>
                <a:prstClr val="black"/>
              </a:solidFill>
            </a:endParaRPr>
          </a:p>
          <a:p>
            <a:pPr algn="ctr"/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СЪСТОЯНИЕ НА ВЪНШНАТА ТЪРГОВИЯ В ОБЛАСТТА НА ЗЕМЕДЕЛИЕТО И ВЪЗМОЖНОСТИ ЗА </a:t>
            </a: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ПОДКРЕПА </a:t>
            </a: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ИЗНОСА </a:t>
            </a: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bg-BG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МЗХГ“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pkirovski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93" y="1516399"/>
            <a:ext cx="7315975" cy="34305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3681" y="-2286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Министерство </a:t>
            </a:r>
            <a:r>
              <a:rPr lang="ru-RU" sz="2400" b="1" dirty="0">
                <a:solidFill>
                  <a:prstClr val="black"/>
                </a:solidFill>
              </a:rPr>
              <a:t>на земеделието, храните </a:t>
            </a:r>
            <a:r>
              <a:rPr lang="ru-RU" sz="2400" b="1" dirty="0" smtClean="0">
                <a:solidFill>
                  <a:prstClr val="black"/>
                </a:solidFill>
              </a:rPr>
              <a:t>и </a:t>
            </a:r>
            <a:r>
              <a:rPr lang="ru-RU" sz="2400" b="1" dirty="0">
                <a:solidFill>
                  <a:prstClr val="black"/>
                </a:solidFill>
              </a:rPr>
              <a:t>горите </a:t>
            </a:r>
          </a:p>
          <a:p>
            <a:pPr algn="ctr"/>
            <a:r>
              <a:rPr lang="ru-RU" sz="2000" b="1" dirty="0"/>
              <a:t>Дирекция </a:t>
            </a:r>
            <a:r>
              <a:rPr lang="ru-RU" sz="2000" b="1" dirty="0" smtClean="0"/>
              <a:t>„</a:t>
            </a:r>
            <a:r>
              <a:rPr lang="ru-RU" sz="2000" b="1" dirty="0"/>
              <a:t>Пазарни мерки и организации на производители</a:t>
            </a:r>
            <a:r>
              <a:rPr lang="ru-RU" sz="2000" b="1" dirty="0">
                <a:solidFill>
                  <a:prstClr val="white"/>
                </a:solidFill>
              </a:rPr>
              <a:t>“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970024"/>
            <a:ext cx="13843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39000" y="6008783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Пловдив,</a:t>
            </a:r>
          </a:p>
          <a:p>
            <a:r>
              <a:rPr lang="bg-BG" dirty="0" smtClean="0"/>
              <a:t>Юли 2017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-341313" y="814388"/>
            <a:ext cx="1460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-341313" y="1027113"/>
            <a:ext cx="1460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-341313" y="1241425"/>
            <a:ext cx="1460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-341313" y="1454150"/>
            <a:ext cx="1460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-341313" y="1673225"/>
            <a:ext cx="1460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341313" y="1881188"/>
            <a:ext cx="1460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341313" y="2093913"/>
            <a:ext cx="1460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41313" y="2308225"/>
            <a:ext cx="1460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0" y="61753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0" y="7858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95408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0" y="1114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0" y="12747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0" y="14351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0" y="1603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38200" y="1447800"/>
            <a:ext cx="7391400" cy="45243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bg-BG" dirty="0" smtClean="0"/>
              <a:t> </a:t>
            </a:r>
            <a:endParaRPr lang="bg-BG" dirty="0"/>
          </a:p>
          <a:p>
            <a:pPr algn="ctr"/>
            <a:endParaRPr lang="bg-BG" dirty="0"/>
          </a:p>
          <a:p>
            <a:pPr algn="ctr"/>
            <a:endParaRPr lang="bg-BG" dirty="0"/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>
                <a:solidFill>
                  <a:schemeClr val="bg1"/>
                </a:solidFill>
              </a:rPr>
              <a:t>Сирена и извара, (тарифен № 0406</a:t>
            </a:r>
            <a:r>
              <a:rPr lang="bg-BG" sz="2400" b="1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 </a:t>
            </a:r>
            <a:r>
              <a:rPr lang="bg-BG" sz="2400" b="1" dirty="0">
                <a:solidFill>
                  <a:schemeClr val="bg1"/>
                </a:solidFill>
              </a:rPr>
              <a:t>Естествен мед, (тарифен № 0409) </a:t>
            </a:r>
            <a:endParaRPr lang="bg-BG" sz="2400" b="1" dirty="0" smtClean="0">
              <a:solidFill>
                <a:schemeClr val="bg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Слънчогледово </a:t>
            </a:r>
            <a:r>
              <a:rPr lang="bg-BG" sz="2400" b="1" dirty="0">
                <a:solidFill>
                  <a:schemeClr val="bg1"/>
                </a:solidFill>
              </a:rPr>
              <a:t>масло, (тарифен № 1512</a:t>
            </a:r>
            <a:r>
              <a:rPr lang="bg-BG" sz="2400" b="1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 </a:t>
            </a:r>
            <a:r>
              <a:rPr lang="bg-BG" sz="2400" b="1" dirty="0">
                <a:solidFill>
                  <a:schemeClr val="bg1"/>
                </a:solidFill>
              </a:rPr>
              <a:t>Месни консерви, (тарифен № 1602</a:t>
            </a:r>
            <a:r>
              <a:rPr lang="bg-BG" sz="2400" b="1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 </a:t>
            </a:r>
            <a:r>
              <a:rPr lang="bg-BG" sz="2400" b="1" dirty="0">
                <a:solidFill>
                  <a:schemeClr val="bg1"/>
                </a:solidFill>
              </a:rPr>
              <a:t>Захар и захарни изделия, (тарифен № 17) </a:t>
            </a:r>
            <a:endParaRPr lang="bg-BG" sz="2400" b="1" dirty="0" smtClean="0">
              <a:solidFill>
                <a:schemeClr val="bg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Хлебарски </a:t>
            </a:r>
            <a:r>
              <a:rPr lang="bg-BG" sz="2400" b="1" dirty="0">
                <a:solidFill>
                  <a:schemeClr val="bg1"/>
                </a:solidFill>
              </a:rPr>
              <a:t>изделия, (тарифен № 1905</a:t>
            </a:r>
            <a:r>
              <a:rPr lang="bg-BG" sz="2400" b="1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 </a:t>
            </a:r>
            <a:r>
              <a:rPr lang="bg-BG" sz="2400" b="1" dirty="0">
                <a:solidFill>
                  <a:schemeClr val="bg1"/>
                </a:solidFill>
              </a:rPr>
              <a:t>Зеленчукови консерви, (тарифен № 2005</a:t>
            </a:r>
            <a:r>
              <a:rPr lang="bg-BG" sz="2400" b="1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 </a:t>
            </a:r>
            <a:r>
              <a:rPr lang="bg-BG" sz="2400" b="1" dirty="0">
                <a:solidFill>
                  <a:schemeClr val="bg1"/>
                </a:solidFill>
              </a:rPr>
              <a:t>Плодови консерви, (тарифен № </a:t>
            </a:r>
            <a:r>
              <a:rPr lang="bg-BG" sz="2400" b="1" dirty="0" smtClean="0">
                <a:solidFill>
                  <a:schemeClr val="bg1"/>
                </a:solidFill>
              </a:rPr>
              <a:t>2008</a:t>
            </a:r>
          </a:p>
          <a:p>
            <a:pPr marL="342900" lvl="0" indent="-342900" algn="ctr">
              <a:buFont typeface="Wingdings" panose="05000000000000000000" pitchFamily="2" charset="2"/>
              <a:buChar char="q"/>
            </a:pPr>
            <a:r>
              <a:rPr lang="bg-BG" sz="2400" b="1" dirty="0" smtClean="0">
                <a:solidFill>
                  <a:schemeClr val="bg1"/>
                </a:solidFill>
              </a:rPr>
              <a:t>Вино, </a:t>
            </a:r>
            <a:r>
              <a:rPr lang="bg-BG" sz="2400" b="1" dirty="0">
                <a:solidFill>
                  <a:schemeClr val="bg1"/>
                </a:solidFill>
              </a:rPr>
              <a:t>(тарифен № </a:t>
            </a:r>
            <a:r>
              <a:rPr lang="bg-BG" sz="2400" b="1" dirty="0" smtClean="0">
                <a:solidFill>
                  <a:schemeClr val="bg1"/>
                </a:solidFill>
              </a:rPr>
              <a:t>2204</a:t>
            </a:r>
            <a:r>
              <a:rPr lang="bg-BG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bg-BG" b="1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bg-BG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Правоъгълник 18"/>
          <p:cNvSpPr/>
          <p:nvPr/>
        </p:nvSpPr>
        <p:spPr>
          <a:xfrm>
            <a:off x="990600" y="533400"/>
            <a:ext cx="7445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ЕКСПОРТНО ОРИЕНТИРАНИ </a:t>
            </a:r>
          </a:p>
          <a:p>
            <a:pPr lvl="0" algn="ctr"/>
            <a:r>
              <a:rPr lang="bg-B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БЪЛГАРСКИ ХРАНИТЕЛНИ ПРОДУКТИ</a:t>
            </a:r>
            <a:endParaRPr lang="bg-BG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8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1066800" y="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b="1" dirty="0" smtClean="0">
                <a:latin typeface="Arial"/>
                <a:ea typeface="Times New Roman"/>
                <a:cs typeface="Arial"/>
              </a:rPr>
              <a:t>ВОДЕЩИ ЕКСПОРТНИ ПАЗАРИ за </a:t>
            </a:r>
          </a:p>
          <a:p>
            <a:pPr lvl="0" algn="ctr"/>
            <a:r>
              <a:rPr lang="bg-BG" b="1" dirty="0" smtClean="0">
                <a:latin typeface="Arial"/>
                <a:ea typeface="Times New Roman"/>
                <a:cs typeface="Arial"/>
              </a:rPr>
              <a:t> </a:t>
            </a:r>
            <a:r>
              <a:rPr lang="bg-BG" b="1" dirty="0" smtClean="0"/>
              <a:t>БЪЛГАРСКИ ХРАНИТЕЛНИ </a:t>
            </a:r>
            <a:r>
              <a:rPr lang="bg-BG" b="1" dirty="0" smtClean="0"/>
              <a:t>ПРОДУКТИ (експортен дял)</a:t>
            </a:r>
            <a:endParaRPr lang="bg-BG" b="1" dirty="0"/>
          </a:p>
        </p:txBody>
      </p:sp>
      <p:graphicFrame>
        <p:nvGraphicFramePr>
          <p:cNvPr id="6" name="Диаграма 5"/>
          <p:cNvGraphicFramePr/>
          <p:nvPr>
            <p:extLst>
              <p:ext uri="{D42A27DB-BD31-4B8C-83A1-F6EECF244321}">
                <p14:modId xmlns:p14="http://schemas.microsoft.com/office/powerpoint/2010/main" val="1164641012"/>
              </p:ext>
            </p:extLst>
          </p:nvPr>
        </p:nvGraphicFramePr>
        <p:xfrm>
          <a:off x="533400" y="838200"/>
          <a:ext cx="60960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Диаграма 6"/>
          <p:cNvGraphicFramePr/>
          <p:nvPr/>
        </p:nvGraphicFramePr>
        <p:xfrm>
          <a:off x="609600" y="3657600"/>
          <a:ext cx="7772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24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1066800" y="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b="1" dirty="0" smtClean="0">
                <a:latin typeface="Arial"/>
                <a:ea typeface="Times New Roman"/>
                <a:cs typeface="Arial"/>
              </a:rPr>
              <a:t>ВОДЕЩИ ЕКСПОРТНИ ПАЗАРИ за </a:t>
            </a:r>
          </a:p>
          <a:p>
            <a:pPr lvl="0" algn="ctr"/>
            <a:r>
              <a:rPr lang="bg-BG" b="1" dirty="0" smtClean="0">
                <a:latin typeface="Arial"/>
                <a:ea typeface="Times New Roman"/>
                <a:cs typeface="Arial"/>
              </a:rPr>
              <a:t> </a:t>
            </a:r>
            <a:r>
              <a:rPr lang="bg-BG" b="1" dirty="0" smtClean="0"/>
              <a:t>БЪЛГАРСКИ ХРАНИТЕЛНИ ПРОДУКТИ</a:t>
            </a:r>
            <a:endParaRPr lang="bg-BG" b="1" dirty="0"/>
          </a:p>
        </p:txBody>
      </p:sp>
      <p:graphicFrame>
        <p:nvGraphicFramePr>
          <p:cNvPr id="6" name="Диаграма 5"/>
          <p:cNvGraphicFramePr/>
          <p:nvPr/>
        </p:nvGraphicFramePr>
        <p:xfrm>
          <a:off x="533400" y="838200"/>
          <a:ext cx="7772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Диаграма 6"/>
          <p:cNvGraphicFramePr/>
          <p:nvPr/>
        </p:nvGraphicFramePr>
        <p:xfrm>
          <a:off x="609600" y="3657600"/>
          <a:ext cx="7772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24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457200"/>
            <a:ext cx="5410200" cy="212365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endParaRPr lang="en-US" dirty="0" smtClean="0">
              <a:solidFill>
                <a:prstClr val="black"/>
              </a:solidFill>
            </a:endParaRPr>
          </a:p>
          <a:p>
            <a:pPr algn="ctr"/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за „ПОДКРЕПА НА ИЗНОСА НА БЪЛГАРСКИ ЗЕМЕДЕЛСКИ ПРОДУКТИ“ В МЗХГ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82888"/>
            <a:ext cx="3886200" cy="2214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9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23607" y="1661565"/>
            <a:ext cx="4467593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Нужда от задълбочена оценка за конкурентоспособността на българския </a:t>
            </a:r>
            <a:r>
              <a:rPr lang="bg-BG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земеделски </a:t>
            </a:r>
            <a:r>
              <a:rPr lang="bg-BG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продукт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2819400"/>
            <a:ext cx="51816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Създаването на  експортна концепция по продукти и държави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6007" y="3733800"/>
            <a:ext cx="608159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Изясняване  </a:t>
            </a:r>
            <a:r>
              <a:rPr lang="bg-BG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 съществуващия потенциал и за </a:t>
            </a:r>
            <a:r>
              <a:rPr lang="bg-BG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конкретен земеделски продукт </a:t>
            </a:r>
            <a:r>
              <a:rPr lang="bg-BG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за износ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4639" y="4876800"/>
            <a:ext cx="6864962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Изясняване ролята на държавата в чисто пазарни отношения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0" y="533400"/>
            <a:ext cx="4572000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4800" b="1" dirty="0">
                <a:solidFill>
                  <a:srgbClr val="073E87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Необходимост </a:t>
            </a:r>
            <a:endParaRPr lang="en-US" sz="4800" b="1" dirty="0">
              <a:solidFill>
                <a:srgbClr val="073E87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60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947173"/>
            <a:ext cx="5378337" cy="5587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8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bg-BG" sz="24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 </a:t>
            </a:r>
            <a:r>
              <a:rPr lang="bg-BG" sz="2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функциониране</a:t>
            </a:r>
            <a:endParaRPr lang="en-US" sz="24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5168" y="1905000"/>
            <a:ext cx="6858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Подкрепа на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износа на земеделски продукти от страната,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посредством експертно -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административна и техническа помощ </a:t>
            </a: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9660" y="3276600"/>
            <a:ext cx="745094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Събиране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 максимум информация за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продукта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и очертаване  на 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структурата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му в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дадения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сектор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от земеделието у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нас</a:t>
            </a: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1756" y="4648200"/>
            <a:ext cx="7789843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Изготвяне на 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досие за продукта за съответната държава включващо: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производство, </a:t>
            </a:r>
            <a:r>
              <a:rPr lang="bg-BG" sz="20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цени, мощности, логистика, специфика на пазара, </a:t>
            </a:r>
            <a:r>
              <a:rPr lang="bg-BG" sz="2000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документи и др. </a:t>
            </a: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24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1336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Благодаря Ви за вниманието! </a:t>
            </a:r>
            <a:endParaRPr lang="en-US" sz="3200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33400"/>
            <a:ext cx="212166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00" y="3886200"/>
            <a:ext cx="60959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prstClr val="black"/>
                </a:solidFill>
              </a:rPr>
              <a:t>Министерство на земеделието, храните и горите </a:t>
            </a:r>
            <a:endParaRPr lang="bg-BG" sz="2400" b="1" dirty="0" smtClean="0">
              <a:solidFill>
                <a:prstClr val="black"/>
              </a:solidFill>
            </a:endParaRPr>
          </a:p>
          <a:p>
            <a:pPr lvl="0" algn="ctr"/>
            <a:endParaRPr lang="ru-RU" sz="2400" b="1" dirty="0">
              <a:solidFill>
                <a:prstClr val="black"/>
              </a:solidFill>
            </a:endParaRPr>
          </a:p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Дирекция „Пазарни мерки и организации на </a:t>
            </a:r>
            <a:r>
              <a:rPr lang="ru-RU" sz="2000" b="1" dirty="0" smtClean="0">
                <a:solidFill>
                  <a:srgbClr val="C00000"/>
                </a:solidFill>
              </a:rPr>
              <a:t>производители</a:t>
            </a:r>
            <a:r>
              <a:rPr lang="en-US" sz="2000" b="1" dirty="0" smtClean="0">
                <a:solidFill>
                  <a:srgbClr val="C00000"/>
                </a:solidFill>
              </a:rPr>
              <a:t>”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lvl="0" algn="ctr"/>
            <a:r>
              <a:rPr lang="en-US" sz="2000" b="1" dirty="0" smtClean="0">
                <a:solidFill>
                  <a:srgbClr val="C00000"/>
                </a:solidFill>
              </a:rPr>
              <a:t>export@mzh.government.bg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620000" cy="502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3" name="Правоъгълник 2"/>
          <p:cNvSpPr/>
          <p:nvPr/>
        </p:nvSpPr>
        <p:spPr>
          <a:xfrm>
            <a:off x="1676400" y="304800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Брутната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добавена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стойност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създадена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отраслите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националната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икономика</a:t>
            </a:r>
            <a:endParaRPr lang="bg-BG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ово поле 4"/>
          <p:cNvSpPr txBox="1"/>
          <p:nvPr/>
        </p:nvSpPr>
        <p:spPr>
          <a:xfrm>
            <a:off x="1447800" y="3048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/>
              <a:t>Външна търговия на България в стойностно изражение 20</a:t>
            </a:r>
            <a:r>
              <a:rPr lang="en-US" b="1" dirty="0" smtClean="0"/>
              <a:t>06</a:t>
            </a:r>
            <a:r>
              <a:rPr lang="bg-BG" b="1" dirty="0" smtClean="0"/>
              <a:t>-2016г. </a:t>
            </a:r>
            <a:r>
              <a:rPr lang="en-US" b="1" dirty="0" smtClean="0"/>
              <a:t> </a:t>
            </a:r>
            <a:r>
              <a:rPr lang="bg-BG" b="1" dirty="0" smtClean="0"/>
              <a:t>млрд. </a:t>
            </a:r>
            <a:r>
              <a:rPr lang="en-US" b="1" dirty="0" smtClean="0"/>
              <a:t>USD</a:t>
            </a:r>
            <a:endParaRPr lang="bg-BG" b="1" dirty="0"/>
          </a:p>
        </p:txBody>
      </p:sp>
      <p:graphicFrame>
        <p:nvGraphicFramePr>
          <p:cNvPr id="7" name="Диаграма 6"/>
          <p:cNvGraphicFramePr/>
          <p:nvPr/>
        </p:nvGraphicFramePr>
        <p:xfrm>
          <a:off x="914400" y="1066800"/>
          <a:ext cx="7239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139692"/>
              </p:ext>
            </p:extLst>
          </p:nvPr>
        </p:nvGraphicFramePr>
        <p:xfrm>
          <a:off x="152399" y="1524000"/>
          <a:ext cx="8686800" cy="434340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70731"/>
                <a:gridCol w="1048205"/>
                <a:gridCol w="1079379"/>
                <a:gridCol w="1171287"/>
                <a:gridCol w="1436801"/>
                <a:gridCol w="1236845"/>
                <a:gridCol w="1343552"/>
              </a:tblGrid>
              <a:tr h="504459">
                <a:tc rowSpan="2">
                  <a:txBody>
                    <a:bodyPr/>
                    <a:lstStyle/>
                    <a:p>
                      <a:pPr marL="15240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Година</a:t>
                      </a:r>
                      <a:endParaRPr lang="en-US" sz="18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642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marL="6642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    2014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Дял </a:t>
                      </a:r>
                      <a:r>
                        <a:rPr lang="bg-BG" sz="1600" dirty="0">
                          <a:effectLst/>
                        </a:rPr>
                        <a:t>на </a:t>
                      </a: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аграрния</a:t>
                      </a: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 </a:t>
                      </a:r>
                      <a:r>
                        <a:rPr lang="bg-BG" sz="1600" dirty="0">
                          <a:effectLst/>
                        </a:rPr>
                        <a:t>сектор в %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7945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  </a:t>
                      </a:r>
                    </a:p>
                    <a:p>
                      <a:pPr marL="67945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        2015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Дял </a:t>
                      </a:r>
                      <a:r>
                        <a:rPr lang="bg-BG" sz="1600" dirty="0">
                          <a:effectLst/>
                        </a:rPr>
                        <a:t>на аграрния сектор в %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</a:tr>
              <a:tr h="728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marL="130810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Общо </a:t>
                      </a:r>
                      <a:r>
                        <a:rPr lang="bg-BG" sz="1600" dirty="0">
                          <a:effectLst/>
                        </a:rPr>
                        <a:t>за страната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marL="13398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Аграрен </a:t>
                      </a:r>
                      <a:r>
                        <a:rPr lang="bg-BG" sz="1600" dirty="0">
                          <a:effectLst/>
                        </a:rPr>
                        <a:t>сектор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marL="130810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Общо </a:t>
                      </a:r>
                      <a:r>
                        <a:rPr lang="bg-BG" sz="1600" dirty="0">
                          <a:effectLst/>
                        </a:rPr>
                        <a:t>за страната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marL="14922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Аграрен </a:t>
                      </a:r>
                      <a:r>
                        <a:rPr lang="bg-BG" sz="1600" dirty="0">
                          <a:effectLst/>
                        </a:rPr>
                        <a:t>сектор</a:t>
                      </a:r>
                      <a:endParaRPr lang="en-US" sz="16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Износ, </a:t>
                      </a:r>
                      <a:r>
                        <a:rPr lang="en-US" sz="1600" b="1" dirty="0">
                          <a:effectLst/>
                        </a:rPr>
                        <a:t>FOB</a:t>
                      </a:r>
                      <a:endParaRPr lang="en-US" sz="16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22.11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59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3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69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5549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16.7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23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24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9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3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74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554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16.1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2"/>
                    </a:solidFill>
                  </a:tcPr>
                </a:tc>
              </a:tr>
              <a:tr h="1036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Внос, </a:t>
                      </a:r>
                      <a:r>
                        <a:rPr lang="en-US" sz="1600" b="1" dirty="0">
                          <a:effectLst/>
                        </a:rPr>
                        <a:t>CIF</a:t>
                      </a:r>
                      <a:endParaRPr lang="en-US" sz="16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26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9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46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032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9.4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26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41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9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70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4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10.2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6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Стокообмен</a:t>
                      </a:r>
                      <a:endParaRPr lang="en-US" sz="16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48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24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590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6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16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549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12.8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49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65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9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6</a:t>
                      </a:r>
                      <a:r>
                        <a:rPr lang="en-US" sz="1800" b="1" dirty="0" smtClean="0">
                          <a:effectLst/>
                        </a:rPr>
                        <a:t>.</a:t>
                      </a:r>
                      <a:r>
                        <a:rPr lang="bg-BG" sz="1800" b="1" dirty="0" smtClean="0">
                          <a:effectLst/>
                        </a:rPr>
                        <a:t>45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54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13.0</a:t>
                      </a:r>
                      <a:endParaRPr lang="en-US" sz="18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авоъгълник 3"/>
          <p:cNvSpPr/>
          <p:nvPr/>
        </p:nvSpPr>
        <p:spPr>
          <a:xfrm>
            <a:off x="762000" y="60960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g-BG" altLang="en-US" sz="2000" b="1" dirty="0" smtClean="0">
                <a:latin typeface="Arial Narrow" pitchFamily="34" charset="0"/>
                <a:ea typeface="Times New Roman" pitchFamily="18" charset="0"/>
                <a:cs typeface="Arial Narrow" pitchFamily="34" charset="0"/>
              </a:rPr>
              <a:t>Относителен дял на аграрните стоки във външната търговия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g-BG" altLang="en-US" sz="2000" b="1" dirty="0" smtClean="0">
                <a:latin typeface="Arial Narrow" pitchFamily="34" charset="0"/>
                <a:ea typeface="Times New Roman" pitchFamily="18" charset="0"/>
                <a:cs typeface="Arial Narrow" pitchFamily="34" charset="0"/>
              </a:rPr>
              <a:t>на България през периода 2014 - 2015 г., млрд. евро</a:t>
            </a:r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17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а 1"/>
          <p:cNvGraphicFramePr/>
          <p:nvPr/>
        </p:nvGraphicFramePr>
        <p:xfrm>
          <a:off x="838200" y="990600"/>
          <a:ext cx="7543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ово поле 2"/>
          <p:cNvSpPr txBox="1"/>
          <p:nvPr/>
        </p:nvSpPr>
        <p:spPr>
          <a:xfrm>
            <a:off x="12192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/>
              <a:t>Износ и внос на земеделски продукти в стойностно изражение,</a:t>
            </a:r>
            <a:r>
              <a:rPr lang="en-US" b="1" dirty="0" smtClean="0"/>
              <a:t> </a:t>
            </a:r>
            <a:r>
              <a:rPr lang="bg-BG" b="1" dirty="0" smtClean="0"/>
              <a:t>млн.долара 2014-2016г. </a:t>
            </a:r>
            <a:endParaRPr lang="bg-B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606091" cy="5040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Структура на аграрния износ на България по икономически общности 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6162819"/>
              </p:ext>
            </p:extLst>
          </p:nvPr>
        </p:nvGraphicFramePr>
        <p:xfrm>
          <a:off x="240536" y="1828800"/>
          <a:ext cx="8598665" cy="3284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7479"/>
                <a:gridCol w="1065321"/>
                <a:gridCol w="760944"/>
                <a:gridCol w="1101234"/>
                <a:gridCol w="929586"/>
                <a:gridCol w="1084517"/>
                <a:gridCol w="929584"/>
              </a:tblGrid>
              <a:tr h="24210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</a:rPr>
                        <a:t>Аграрен продукт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</a:rPr>
                        <a:t>Година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2014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%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1800" b="1" dirty="0" smtClean="0"/>
                        <a:t>2015</a:t>
                      </a:r>
                      <a:endParaRPr lang="en-US" sz="1800" b="1" dirty="0"/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b="1" dirty="0" smtClean="0"/>
                        <a:t>2016</a:t>
                      </a:r>
                      <a:endParaRPr lang="en-US" b="1" dirty="0"/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b="1" dirty="0" smtClean="0"/>
                        <a:t>%</a:t>
                      </a:r>
                      <a:endParaRPr lang="en-US" b="1" dirty="0"/>
                    </a:p>
                  </a:txBody>
                  <a:tcPr marL="60652" marR="60652" marT="0" marB="0"/>
                </a:tc>
              </a:tr>
              <a:tr h="295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Житни </a:t>
                      </a: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растения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1 229 115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974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504,5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</a:t>
                      </a:r>
                      <a:r>
                        <a:rPr lang="bg-BG" sz="16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22,42</a:t>
                      </a:r>
                    </a:p>
                  </a:txBody>
                  <a:tcPr marL="7620" marR="7620" marT="7620" marB="0" anchor="b"/>
                </a:tc>
              </a:tr>
              <a:tr h="175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Маслодайни </a:t>
                      </a: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семена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799 958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611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722,1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r>
                        <a:rPr lang="bg-BG" sz="16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9,81</a:t>
                      </a:r>
                    </a:p>
                  </a:txBody>
                  <a:tcPr marL="7620" marR="7620" marT="7620" marB="0" anchor="b"/>
                </a:tc>
              </a:tr>
              <a:tr h="1911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Тютюн</a:t>
                      </a: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480 </a:t>
                      </a: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398</a:t>
                      </a:r>
                      <a:r>
                        <a:rPr kumimoji="0" lang="bg-BG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515,5</a:t>
                      </a:r>
                      <a:endParaRPr kumimoji="0" lang="bg-BG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</a:t>
                      </a:r>
                      <a:r>
                        <a:rPr lang="bg-BG" sz="16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7,80</a:t>
                      </a:r>
                    </a:p>
                  </a:txBody>
                  <a:tcPr marL="7620" marR="7620" marT="7620" marB="0" anchor="b"/>
                </a:tc>
              </a:tr>
              <a:tr h="295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Месо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202 317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167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541,2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endParaRPr lang="bg-BG" sz="1600" b="1" i="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0" algn="ctr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bg-BG" sz="1600" b="1" i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4,0</a:t>
                      </a:r>
                      <a:endParaRPr lang="en-US" sz="1600" b="1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r>
                        <a:rPr lang="bg-BG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4,37</a:t>
                      </a:r>
                    </a:p>
                  </a:txBody>
                  <a:tcPr marL="7620" marR="7620" marT="7620" marB="0" anchor="b"/>
                </a:tc>
              </a:tr>
              <a:tr h="29939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Мляко </a:t>
                      </a:r>
                      <a:r>
                        <a:rPr lang="bg-BG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млечни продукти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246 319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207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877,5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5,0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r>
                        <a:rPr lang="bg-BG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4,09</a:t>
                      </a:r>
                    </a:p>
                  </a:txBody>
                  <a:tcPr marL="7620" marR="7620" marT="7620" marB="0" anchor="b"/>
                </a:tc>
              </a:tr>
              <a:tr h="295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Зеленчуци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91 247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740,07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1,9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r>
                        <a:rPr lang="bg-BG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824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7620" marR="7620" marT="7620" marB="0" anchor="b"/>
                </a:tc>
              </a:tr>
              <a:tr h="295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Плодове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113 793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112</a:t>
                      </a: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571,8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2,7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r>
                        <a:rPr lang="bg-BG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019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2,46</a:t>
                      </a:r>
                    </a:p>
                  </a:txBody>
                  <a:tcPr marL="7620" marR="7620" marT="7620" marB="0" anchor="b"/>
                </a:tc>
              </a:tr>
              <a:tr h="397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Вино</a:t>
                      </a:r>
                      <a:endParaRPr lang="en-US" sz="180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148 905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</a:t>
                      </a:r>
                      <a:r>
                        <a:rPr kumimoji="0" lang="bg-BG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755,5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en-U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136,187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bg-BG" sz="16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600" b="1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838200" y="6858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altLang="en-US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Динамика на износа на аграрни стоки от България, 2014-2016г. в хил.долара и водещи експортни  сектори от българското земеделие</a:t>
            </a:r>
            <a:endParaRPr lang="en-US" altLang="en-US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78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а 8"/>
          <p:cNvGraphicFramePr/>
          <p:nvPr/>
        </p:nvGraphicFramePr>
        <p:xfrm>
          <a:off x="685800" y="1219200"/>
          <a:ext cx="7696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Текстово поле 9"/>
          <p:cNvSpPr txBox="1"/>
          <p:nvPr/>
        </p:nvSpPr>
        <p:spPr>
          <a:xfrm>
            <a:off x="1600200" y="5334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/>
              <a:t>Експортни дестинации за зърнено – житни култури  през 2016г.</a:t>
            </a:r>
            <a:endParaRPr lang="bg-BG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а 4"/>
          <p:cNvGraphicFramePr/>
          <p:nvPr/>
        </p:nvGraphicFramePr>
        <p:xfrm>
          <a:off x="685800" y="1066800"/>
          <a:ext cx="7696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Текстово поле 6"/>
          <p:cNvSpPr txBox="1"/>
          <p:nvPr/>
        </p:nvSpPr>
        <p:spPr>
          <a:xfrm>
            <a:off x="1447800" y="3810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/>
              <a:t>Експортни дестинации за маслодайни култури  през 2016г.</a:t>
            </a:r>
            <a:endParaRPr lang="bg-BG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669</TotalTime>
  <Words>659</Words>
  <Application>Microsoft Office PowerPoint</Application>
  <PresentationFormat>On-screen Show (4:3)</PresentationFormat>
  <Paragraphs>227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Slipstream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Структура на аграрния износ на България по икономически общности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Petar Kirovski</dc:creator>
  <cp:lastModifiedBy>Irina Lazarova</cp:lastModifiedBy>
  <cp:revision>57</cp:revision>
  <cp:lastPrinted>2017-06-23T13:02:48Z</cp:lastPrinted>
  <dcterms:created xsi:type="dcterms:W3CDTF">2006-08-16T00:00:00Z</dcterms:created>
  <dcterms:modified xsi:type="dcterms:W3CDTF">2017-12-21T08:36:47Z</dcterms:modified>
</cp:coreProperties>
</file>